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6" r:id="rId2"/>
    <p:sldId id="322" r:id="rId3"/>
    <p:sldId id="324" r:id="rId4"/>
    <p:sldId id="323" r:id="rId5"/>
    <p:sldId id="353" r:id="rId6"/>
    <p:sldId id="354" r:id="rId7"/>
    <p:sldId id="355" r:id="rId8"/>
    <p:sldId id="356" r:id="rId9"/>
    <p:sldId id="357" r:id="rId10"/>
    <p:sldId id="358" r:id="rId11"/>
    <p:sldId id="359" r:id="rId12"/>
    <p:sldId id="360" r:id="rId13"/>
    <p:sldId id="361" r:id="rId14"/>
    <p:sldId id="362" r:id="rId15"/>
    <p:sldId id="363" r:id="rId16"/>
    <p:sldId id="364" r:id="rId17"/>
    <p:sldId id="365" r:id="rId18"/>
    <p:sldId id="366" r:id="rId19"/>
    <p:sldId id="367" r:id="rId20"/>
    <p:sldId id="368" r:id="rId21"/>
    <p:sldId id="369" r:id="rId22"/>
    <p:sldId id="370" r:id="rId23"/>
    <p:sldId id="371" r:id="rId24"/>
    <p:sldId id="372" r:id="rId25"/>
    <p:sldId id="373" r:id="rId26"/>
  </p:sldIdLst>
  <p:sldSz cx="12192000" cy="6858000"/>
  <p:notesSz cx="6858000" cy="9144000"/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42F3F"/>
    <a:srgbClr val="597AA0"/>
    <a:srgbClr val="C1253A"/>
    <a:srgbClr val="C0253A"/>
    <a:srgbClr val="D32E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25" autoAdjust="0"/>
    <p:restoredTop sz="93706" autoAdjust="0"/>
  </p:normalViewPr>
  <p:slideViewPr>
    <p:cSldViewPr snapToGrid="0">
      <p:cViewPr>
        <p:scale>
          <a:sx n="75" d="100"/>
          <a:sy n="75" d="100"/>
        </p:scale>
        <p:origin x="1416" y="79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554B5F-2AF8-4BCE-B54F-3FEF4278165F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6A7953F-16A0-4F69-BB90-8BA8C1E604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32942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995104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60824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74993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38648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908644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17468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313821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09330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731863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40961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1474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05473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248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49521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466269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927226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50962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82868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4742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33478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521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67306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002024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65236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6A7953F-16A0-4F69-BB90-8BA8C1E604C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83303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72A797B-0AEF-4B3B-9B02-44A90FC5661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FFC73C2-CC8A-4575-AF22-211E595C5E8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4CC895-E039-43F9-B68C-E2A3FC7543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B35EE9-5774-4EA7-9931-3349C8AE94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B234052-FA61-4D2C-8913-555A8EEF91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10906"/>
      </p:ext>
    </p:extLst>
  </p:cSld>
  <p:clrMapOvr>
    <a:masterClrMapping/>
  </p:clrMapOvr>
  <p:transition spd="slow" advClick="0" advTm="0">
    <p:comb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86849F5-4FFC-45AC-AE35-E0A78AFDFB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0A66848-CCC7-4228-AA56-C7F2929AD0F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CC9ACE6-F20E-46BA-8F6D-0EF3682734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3927EF4-DF75-4534-8E3D-4E1DF77D3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5994E15-A4CC-4C01-A687-2CAB046B84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04633"/>
      </p:ext>
    </p:extLst>
  </p:cSld>
  <p:clrMapOvr>
    <a:masterClrMapping/>
  </p:clrMapOvr>
  <p:transition spd="slow" advClick="0" advTm="0">
    <p:comb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EBC6D1E-2D5F-43D3-801B-7AF92FFC7C7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52E087C-0245-43C6-B10D-BB170B5666E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3C1FE01-3A3A-4CBA-98EF-05E4D874AB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C5F885C-50C9-4A21-9E91-12F4DA2F9D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26F25D0-D804-4109-B673-6FCDC59766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57405014"/>
      </p:ext>
    </p:extLst>
  </p:cSld>
  <p:clrMapOvr>
    <a:masterClrMapping/>
  </p:clrMapOvr>
  <p:transition spd="slow" advClick="0" advTm="0"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D5C96C5-465C-45AF-9C9C-63D97DEC37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9D57F28-2C31-4888-9807-60004E3DF82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B9DF1C4-E506-4006-A73C-BCC56EC124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01FEF95-5710-4F0E-8EB2-C79B0007E8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1E143A-D51D-4905-98A5-FA21289E2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7691898"/>
      </p:ext>
    </p:extLst>
  </p:cSld>
  <p:clrMapOvr>
    <a:masterClrMapping/>
  </p:clrMapOvr>
  <p:transition spd="slow" advClick="0" advTm="0">
    <p:comb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08C5354-5DB7-411E-B208-2A6AA71321E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DB5E1E8-B297-4BA8-B0DB-8CEE019459A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8EFF13E-ACB0-46E2-90ED-C535E8739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3F7B43B-459B-4CDA-81B6-3F71C32C00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A65CB2-AC80-4BB1-B7E5-50ADF86A32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22077471"/>
      </p:ext>
    </p:extLst>
  </p:cSld>
  <p:clrMapOvr>
    <a:masterClrMapping/>
  </p:clrMapOvr>
  <p:transition spd="slow" advClick="0" advTm="0">
    <p:comb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5938CE9-6A41-4CA5-9264-EE7B5F6126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A3D1BC1-5C5A-4162-9A64-4CA557EC90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D93912F4-E11E-4C22-BDAE-5B4EC52DE9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28470A4-3708-4BA3-838E-8E716348C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567D65D-8C4C-45CE-AC34-E42262E3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956D64A-90DB-45EA-9955-ECA1D3B96D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0991740"/>
      </p:ext>
    </p:extLst>
  </p:cSld>
  <p:clrMapOvr>
    <a:masterClrMapping/>
  </p:clrMapOvr>
  <p:transition spd="slow" advClick="0" advTm="0">
    <p:comb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366009-E02E-480B-AB14-829408251B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75D0913-68EE-4E4B-B92B-BA4DA7D0B7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5FED5B8-B001-4661-B020-054AA5BE1E1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A6B2F82-DC6C-4652-9F87-5BFD671697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21FD2B6-1806-4193-A2D7-3124C56155A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76AB152-77D3-44FD-810F-BF58F24F7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54DDC6D7-373D-49C6-ADFD-A456757D4C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5627FB56-1686-42A5-BE3C-9749782B58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3054724"/>
      </p:ext>
    </p:extLst>
  </p:cSld>
  <p:clrMapOvr>
    <a:masterClrMapping/>
  </p:clrMapOvr>
  <p:transition spd="slow" advClick="0" advTm="0">
    <p:comb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AE8199-3EE4-46BE-8A60-0BA75EB8EB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B99BB4C3-7C89-49A6-A942-78AEFFD1F0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4CF2074C-8E9C-45BE-9DB7-D13E85537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007DC1EF-4581-49BB-B852-9C05394FE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3542705"/>
      </p:ext>
    </p:extLst>
  </p:cSld>
  <p:clrMapOvr>
    <a:masterClrMapping/>
  </p:clrMapOvr>
  <p:transition spd="slow" advClick="0" advTm="0">
    <p:comb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71D79F7-25CA-4AF7-BB7F-0244634F4B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AE6A8CB-61B0-451E-AD6A-E3197DB33D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2739C56-C5DF-4679-80BE-E0CE6032C5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60470831"/>
      </p:ext>
    </p:extLst>
  </p:cSld>
  <p:clrMapOvr>
    <a:masterClrMapping/>
  </p:clrMapOvr>
  <p:transition spd="slow" advClick="0" advTm="0">
    <p:comb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764429B-5471-47F3-8CB9-8E25E0C74C7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8F3A40-1CC2-4289-B2A8-6ED04838AD0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5290064-CA3F-4CB7-8033-E4713DF72B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DC0BC82-D56D-4BA7-9625-4B48B16199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6FD5E22-B8D7-460A-A75E-C502991744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F27659F7-AAF6-41D5-B693-349DDEFE6A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45786491"/>
      </p:ext>
    </p:extLst>
  </p:cSld>
  <p:clrMapOvr>
    <a:masterClrMapping/>
  </p:clrMapOvr>
  <p:transition spd="slow" advClick="0" advTm="0">
    <p:comb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C005F0-0AB0-434B-924F-70E1E75DF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2B2E333-5470-4FEA-B002-22C2A5C1DAF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5048DC19-3175-40FA-BA25-112141D7D0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A54DEB02-8986-4062-83C4-7BCAD97E9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DCC7F11B-23DD-4873-A2FE-4F0CB8390A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913D405-4494-412B-A3EE-B8872FCCFC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8934469"/>
      </p:ext>
    </p:extLst>
  </p:cSld>
  <p:clrMapOvr>
    <a:masterClrMapping/>
  </p:clrMapOvr>
  <p:transition spd="slow" advClick="0" advTm="0">
    <p:comb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5E30A15-B79D-4DC7-B608-1D7E170FEC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2E05943-BB05-428E-9E8C-834DAEBFD65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EAFFC83-7027-49C5-A7AD-253FF4FA9E0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0103F19-CACD-404A-B8D5-FC5D8196F1BA}" type="datetimeFigureOut">
              <a:rPr lang="zh-CN" altLang="en-US" smtClean="0"/>
              <a:t>2018/10/25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0866276-3FA6-4A2F-9736-C8E744D31D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BD0B127-6AE1-42ED-9849-22B9ACF5C7C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8EB2-3177-4A80-8FFB-D24FFCE303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243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0">
    <p:comb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5.jp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8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g"/><Relationship Id="rId4" Type="http://schemas.openxmlformats.org/officeDocument/2006/relationships/image" Target="../media/image5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jpeg"/><Relationship Id="rId4" Type="http://schemas.openxmlformats.org/officeDocument/2006/relationships/image" Target="../media/image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9.jpg"/><Relationship Id="rId5" Type="http://schemas.openxmlformats.org/officeDocument/2006/relationships/image" Target="../media/image18.png"/><Relationship Id="rId4" Type="http://schemas.openxmlformats.org/officeDocument/2006/relationships/image" Target="../media/image5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jpg"/><Relationship Id="rId4" Type="http://schemas.openxmlformats.org/officeDocument/2006/relationships/image" Target="../media/image2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ibaotu.com/ppt/" TargetMode="External"/><Relationship Id="rId5" Type="http://schemas.openxmlformats.org/officeDocument/2006/relationships/image" Target="../media/image2.jpg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pn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openxmlformats.org/officeDocument/2006/relationships/image" Target="../media/image8.jpg"/><Relationship Id="rId4" Type="http://schemas.openxmlformats.org/officeDocument/2006/relationships/image" Target="../media/image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.jpg"/><Relationship Id="rId5" Type="http://schemas.openxmlformats.org/officeDocument/2006/relationships/tags" Target="../tags/tag6.xml"/><Relationship Id="rId10" Type="http://schemas.openxmlformats.org/officeDocument/2006/relationships/image" Target="../media/image10.jpg"/><Relationship Id="rId4" Type="http://schemas.openxmlformats.org/officeDocument/2006/relationships/tags" Target="../tags/tag5.xml"/><Relationship Id="rId9" Type="http://schemas.openxmlformats.org/officeDocument/2006/relationships/image" Target="../media/image5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291A90D7-D0B5-4986-8D2F-EF53F2DCC2E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004F26BC-BB8A-4554-957F-655EC578FE78}"/>
              </a:ext>
            </a:extLst>
          </p:cNvPr>
          <p:cNvGrpSpPr/>
          <p:nvPr/>
        </p:nvGrpSpPr>
        <p:grpSpPr>
          <a:xfrm>
            <a:off x="5540156" y="-4531"/>
            <a:ext cx="8008867" cy="3517985"/>
            <a:chOff x="5540156" y="-4531"/>
            <a:chExt cx="8008867" cy="3517985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B17F641-5ECC-4453-8335-A11CABAF8610}"/>
                </a:ext>
              </a:extLst>
            </p:cNvPr>
            <p:cNvSpPr/>
            <p:nvPr/>
          </p:nvSpPr>
          <p:spPr>
            <a:xfrm rot="10800000">
              <a:off x="5540156" y="-4531"/>
              <a:ext cx="5181600" cy="2373830"/>
            </a:xfrm>
            <a:prstGeom prst="triangle">
              <a:avLst/>
            </a:prstGeom>
            <a:solidFill>
              <a:srgbClr val="C0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FA83B12-9237-4B05-ADEB-5C2C3795F38E}"/>
                </a:ext>
              </a:extLst>
            </p:cNvPr>
            <p:cNvSpPr/>
            <p:nvPr/>
          </p:nvSpPr>
          <p:spPr>
            <a:xfrm rot="10800000">
              <a:off x="5890937" y="5080"/>
              <a:ext cx="7658086" cy="3508374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A105C88-EEC2-4D19-992D-7B305D236118}"/>
              </a:ext>
            </a:extLst>
          </p:cNvPr>
          <p:cNvSpPr/>
          <p:nvPr/>
        </p:nvSpPr>
        <p:spPr>
          <a:xfrm>
            <a:off x="7978140" y="-16690"/>
            <a:ext cx="4221480" cy="5440680"/>
          </a:xfrm>
          <a:custGeom>
            <a:avLst/>
            <a:gdLst>
              <a:gd name="connsiteX0" fmla="*/ 3368040 w 4221480"/>
              <a:gd name="connsiteY0" fmla="*/ 0 h 5440680"/>
              <a:gd name="connsiteX1" fmla="*/ 1493520 w 4221480"/>
              <a:gd name="connsiteY1" fmla="*/ 15240 h 5440680"/>
              <a:gd name="connsiteX2" fmla="*/ 0 w 4221480"/>
              <a:gd name="connsiteY2" fmla="*/ 1440180 h 5440680"/>
              <a:gd name="connsiteX3" fmla="*/ 4221480 w 4221480"/>
              <a:gd name="connsiteY3" fmla="*/ 5440680 h 5440680"/>
              <a:gd name="connsiteX4" fmla="*/ 4206240 w 4221480"/>
              <a:gd name="connsiteY4" fmla="*/ 0 h 5440680"/>
              <a:gd name="connsiteX5" fmla="*/ 3368040 w 4221480"/>
              <a:gd name="connsiteY5" fmla="*/ 0 h 544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1480" h="5440680">
                <a:moveTo>
                  <a:pt x="3368040" y="0"/>
                </a:moveTo>
                <a:lnTo>
                  <a:pt x="1493520" y="15240"/>
                </a:lnTo>
                <a:lnTo>
                  <a:pt x="0" y="1440180"/>
                </a:lnTo>
                <a:lnTo>
                  <a:pt x="4221480" y="5440680"/>
                </a:lnTo>
                <a:lnTo>
                  <a:pt x="4206240" y="0"/>
                </a:lnTo>
                <a:lnTo>
                  <a:pt x="336804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8570A41-4BAA-427B-A849-96C478A6DBA8}"/>
              </a:ext>
            </a:extLst>
          </p:cNvPr>
          <p:cNvCxnSpPr>
            <a:cxnSpLocks/>
          </p:cNvCxnSpPr>
          <p:nvPr/>
        </p:nvCxnSpPr>
        <p:spPr>
          <a:xfrm>
            <a:off x="9903757" y="3365500"/>
            <a:ext cx="2472019" cy="232410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17441B0B-E87B-4470-A892-022D697A629A}"/>
              </a:ext>
            </a:extLst>
          </p:cNvPr>
          <p:cNvGrpSpPr/>
          <p:nvPr/>
        </p:nvGrpSpPr>
        <p:grpSpPr>
          <a:xfrm>
            <a:off x="992712" y="5308042"/>
            <a:ext cx="3610709" cy="1591846"/>
            <a:chOff x="992712" y="5308042"/>
            <a:chExt cx="3610709" cy="1591846"/>
          </a:xfrm>
        </p:grpSpPr>
        <p:sp>
          <p:nvSpPr>
            <p:cNvPr id="22" name="等腰三角形 21">
              <a:extLst>
                <a:ext uri="{FF2B5EF4-FFF2-40B4-BE49-F238E27FC236}">
                  <a16:creationId xmlns:a16="http://schemas.microsoft.com/office/drawing/2014/main" id="{277449BB-A140-4E54-BE73-834F1EF34D49}"/>
                </a:ext>
              </a:extLst>
            </p:cNvPr>
            <p:cNvSpPr/>
            <p:nvPr/>
          </p:nvSpPr>
          <p:spPr>
            <a:xfrm>
              <a:off x="1485283" y="5347943"/>
              <a:ext cx="3118138" cy="1551945"/>
            </a:xfrm>
            <a:prstGeom prst="triangle">
              <a:avLst/>
            </a:prstGeom>
            <a:solidFill>
              <a:srgbClr val="D42F3F">
                <a:alpha val="89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21" name="等腰三角形 20">
              <a:extLst>
                <a:ext uri="{FF2B5EF4-FFF2-40B4-BE49-F238E27FC236}">
                  <a16:creationId xmlns:a16="http://schemas.microsoft.com/office/drawing/2014/main" id="{10D3F3AB-4568-474F-8693-54727BF8E9B9}"/>
                </a:ext>
              </a:extLst>
            </p:cNvPr>
            <p:cNvSpPr/>
            <p:nvPr/>
          </p:nvSpPr>
          <p:spPr>
            <a:xfrm>
              <a:off x="992712" y="5308042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41EADBE-3F9F-4323-960E-AB567CAB1A23}"/>
              </a:ext>
            </a:extLst>
          </p:cNvPr>
          <p:cNvGrpSpPr/>
          <p:nvPr/>
        </p:nvGrpSpPr>
        <p:grpSpPr>
          <a:xfrm>
            <a:off x="9904124" y="-748825"/>
            <a:ext cx="2646277" cy="4510719"/>
            <a:chOff x="9904124" y="-748825"/>
            <a:chExt cx="2646277" cy="4510719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71FB8235-CDF1-4C68-8690-CD5675181F4C}"/>
                </a:ext>
              </a:extLst>
            </p:cNvPr>
            <p:cNvSpPr/>
            <p:nvPr/>
          </p:nvSpPr>
          <p:spPr>
            <a:xfrm rot="16200000">
              <a:off x="8792702" y="362597"/>
              <a:ext cx="4510719" cy="2287876"/>
            </a:xfrm>
            <a:prstGeom prst="triangle">
              <a:avLst/>
            </a:prstGeom>
            <a:solidFill>
              <a:srgbClr val="D32E3E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75A72151-2CE9-48C7-9955-6A26DA8BC621}"/>
                </a:ext>
              </a:extLst>
            </p:cNvPr>
            <p:cNvSpPr/>
            <p:nvPr/>
          </p:nvSpPr>
          <p:spPr>
            <a:xfrm rot="16200000">
              <a:off x="9174809" y="491184"/>
              <a:ext cx="4003679" cy="203070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6EA66750-05F9-4631-83D3-552A04F6537B}"/>
                </a:ext>
              </a:extLst>
            </p:cNvPr>
            <p:cNvSpPr txBox="1">
              <a:spLocks/>
            </p:cNvSpPr>
            <p:nvPr/>
          </p:nvSpPr>
          <p:spPr>
            <a:xfrm>
              <a:off x="10471536" y="953033"/>
              <a:ext cx="2078865" cy="13255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4400" b="1" spc="600" dirty="0">
                  <a:solidFill>
                    <a:srgbClr val="C025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LO</a:t>
              </a:r>
            </a:p>
            <a:p>
              <a:r>
                <a:rPr lang="en-US" altLang="zh-CN" sz="4400" b="1" spc="600" dirty="0">
                  <a:solidFill>
                    <a:srgbClr val="C025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GO</a:t>
              </a:r>
              <a:endParaRPr lang="zh-CN" altLang="en-US" sz="4400" b="1" spc="600" dirty="0">
                <a:solidFill>
                  <a:srgbClr val="C02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endParaRPr>
            </a:p>
          </p:txBody>
        </p:sp>
      </p:grpSp>
      <p:sp>
        <p:nvSpPr>
          <p:cNvPr id="26" name="TextBox 7">
            <a:extLst>
              <a:ext uri="{FF2B5EF4-FFF2-40B4-BE49-F238E27FC236}">
                <a16:creationId xmlns:a16="http://schemas.microsoft.com/office/drawing/2014/main" id="{BC78E08D-E979-4A68-A4CC-E3B33C3145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9731" y="4278907"/>
            <a:ext cx="881271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/>
          <a:p>
            <a:pPr defTabSz="1219170">
              <a:defRPr/>
            </a:pPr>
            <a:r>
              <a:rPr lang="zh-CN" altLang="en-US" sz="24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微软雅黑"/>
              </a:rPr>
              <a:t>适用于企业总结、个人总结、商务合作、创业融资</a:t>
            </a:r>
          </a:p>
        </p:txBody>
      </p:sp>
      <p:sp>
        <p:nvSpPr>
          <p:cNvPr id="27" name="文本框 3">
            <a:extLst>
              <a:ext uri="{FF2B5EF4-FFF2-40B4-BE49-F238E27FC236}">
                <a16:creationId xmlns:a16="http://schemas.microsoft.com/office/drawing/2014/main" id="{B8A25CCF-711C-4223-AC66-FB88752EE924}"/>
              </a:ext>
            </a:extLst>
          </p:cNvPr>
          <p:cNvSpPr txBox="1"/>
          <p:nvPr/>
        </p:nvSpPr>
        <p:spPr>
          <a:xfrm>
            <a:off x="1531592" y="2770343"/>
            <a:ext cx="7413908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8800" b="1" spc="300" dirty="0">
                <a:solidFill>
                  <a:srgbClr val="D42F3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ea"/>
                <a:cs typeface="+mn-ea"/>
                <a:sym typeface="微软雅黑"/>
              </a:rPr>
              <a:t>公司年终总结</a:t>
            </a:r>
          </a:p>
        </p:txBody>
      </p:sp>
      <p:sp>
        <p:nvSpPr>
          <p:cNvPr id="29" name="文本框 3">
            <a:extLst>
              <a:ext uri="{FF2B5EF4-FFF2-40B4-BE49-F238E27FC236}">
                <a16:creationId xmlns:a16="http://schemas.microsoft.com/office/drawing/2014/main" id="{CFBFEDFD-38C8-4E7E-A9A5-FCF35036C2F0}"/>
              </a:ext>
            </a:extLst>
          </p:cNvPr>
          <p:cNvSpPr txBox="1"/>
          <p:nvPr/>
        </p:nvSpPr>
        <p:spPr>
          <a:xfrm>
            <a:off x="6770892" y="5703038"/>
            <a:ext cx="5280587" cy="379656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1867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+mn-ea"/>
                <a:sym typeface="微软雅黑"/>
              </a:rPr>
              <a:t>简约大气实用  修改便捷  图片颜色可任意更换 </a:t>
            </a:r>
            <a:endParaRPr lang="en-US" altLang="zh-CN" sz="1867" b="1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微软雅黑"/>
            </a:endParaRPr>
          </a:p>
        </p:txBody>
      </p:sp>
      <p:sp>
        <p:nvSpPr>
          <p:cNvPr id="30" name="文本框 45">
            <a:extLst>
              <a:ext uri="{FF2B5EF4-FFF2-40B4-BE49-F238E27FC236}">
                <a16:creationId xmlns:a16="http://schemas.microsoft.com/office/drawing/2014/main" id="{26385065-27E1-44A7-BC12-82532E568068}"/>
              </a:ext>
            </a:extLst>
          </p:cNvPr>
          <p:cNvSpPr txBox="1"/>
          <p:nvPr/>
        </p:nvSpPr>
        <p:spPr>
          <a:xfrm>
            <a:off x="6846928" y="6158861"/>
            <a:ext cx="4825088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 defTabSz="1219170"/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微软雅黑"/>
              </a:rPr>
              <a:t>汇报人：小笼包    时间：</a:t>
            </a:r>
            <a:r>
              <a:rPr lang="en-US" altLang="zh-CN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微软雅黑"/>
              </a:rPr>
              <a:t>2018.10</a:t>
            </a:r>
            <a:endParaRPr lang="en-US" altLang="zh-CN" sz="1600" b="1" spc="600" dirty="0">
              <a:solidFill>
                <a:schemeClr val="tx1">
                  <a:lumMod val="85000"/>
                  <a:lumOff val="15000"/>
                </a:schemeClr>
              </a:solidFill>
              <a:latin typeface="+mn-ea"/>
              <a:cs typeface="+mn-ea"/>
              <a:sym typeface="微软雅黑"/>
            </a:endParaRPr>
          </a:p>
        </p:txBody>
      </p:sp>
      <p:sp>
        <p:nvSpPr>
          <p:cNvPr id="31" name="标题 1">
            <a:extLst>
              <a:ext uri="{FF2B5EF4-FFF2-40B4-BE49-F238E27FC236}">
                <a16:creationId xmlns:a16="http://schemas.microsoft.com/office/drawing/2014/main" id="{1F5DCA12-FFC9-4F83-BD62-EE84AD9669A5}"/>
              </a:ext>
            </a:extLst>
          </p:cNvPr>
          <p:cNvSpPr txBox="1">
            <a:spLocks/>
          </p:cNvSpPr>
          <p:nvPr/>
        </p:nvSpPr>
        <p:spPr>
          <a:xfrm>
            <a:off x="1442249" y="1435458"/>
            <a:ext cx="370175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7200" spc="600" dirty="0">
                <a:solidFill>
                  <a:srgbClr val="597AA0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911 Porscha" panose="00000400000000000000" pitchFamily="2" charset="0"/>
              </a:rPr>
              <a:t>201X</a:t>
            </a:r>
          </a:p>
        </p:txBody>
      </p:sp>
      <p:sp>
        <p:nvSpPr>
          <p:cNvPr id="20" name="任意多边形: 形状 19">
            <a:extLst>
              <a:ext uri="{FF2B5EF4-FFF2-40B4-BE49-F238E27FC236}">
                <a16:creationId xmlns:a16="http://schemas.microsoft.com/office/drawing/2014/main" id="{1B7D2BC8-D926-4971-9F6B-5E110A602710}"/>
              </a:ext>
            </a:extLst>
          </p:cNvPr>
          <p:cNvSpPr/>
          <p:nvPr/>
        </p:nvSpPr>
        <p:spPr>
          <a:xfrm>
            <a:off x="-45210" y="3446600"/>
            <a:ext cx="2962275" cy="3419475"/>
          </a:xfrm>
          <a:custGeom>
            <a:avLst/>
            <a:gdLst>
              <a:gd name="connsiteX0" fmla="*/ 0 w 2962275"/>
              <a:gd name="connsiteY0" fmla="*/ 0 h 3419475"/>
              <a:gd name="connsiteX1" fmla="*/ 2962275 w 2962275"/>
              <a:gd name="connsiteY1" fmla="*/ 2828925 h 3419475"/>
              <a:gd name="connsiteX2" fmla="*/ 2343150 w 2962275"/>
              <a:gd name="connsiteY2" fmla="*/ 3419475 h 3419475"/>
              <a:gd name="connsiteX3" fmla="*/ 28575 w 2962275"/>
              <a:gd name="connsiteY3" fmla="*/ 3400425 h 3419475"/>
              <a:gd name="connsiteX4" fmla="*/ 0 w 2962275"/>
              <a:gd name="connsiteY4" fmla="*/ 0 h 34194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62275" h="3419475">
                <a:moveTo>
                  <a:pt x="0" y="0"/>
                </a:moveTo>
                <a:lnTo>
                  <a:pt x="2962275" y="2828925"/>
                </a:lnTo>
                <a:lnTo>
                  <a:pt x="2343150" y="3419475"/>
                </a:lnTo>
                <a:lnTo>
                  <a:pt x="28575" y="340042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等腰三角形 16">
            <a:extLst>
              <a:ext uri="{FF2B5EF4-FFF2-40B4-BE49-F238E27FC236}">
                <a16:creationId xmlns:a16="http://schemas.microsoft.com/office/drawing/2014/main" id="{22C90C73-2480-4D40-A640-BA9566F7827D}"/>
              </a:ext>
            </a:extLst>
          </p:cNvPr>
          <p:cNvSpPr/>
          <p:nvPr/>
        </p:nvSpPr>
        <p:spPr>
          <a:xfrm rot="5400000">
            <a:off x="-597391" y="5703679"/>
            <a:ext cx="2211135" cy="1085852"/>
          </a:xfrm>
          <a:prstGeom prst="triangle">
            <a:avLst/>
          </a:prstGeom>
          <a:solidFill>
            <a:srgbClr val="C0253A">
              <a:alpha val="49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8" name="Brian Crain - Butterfly Waltz">
            <a:hlinkClick r:id="" action="ppaction://media"/>
            <a:extLst>
              <a:ext uri="{FF2B5EF4-FFF2-40B4-BE49-F238E27FC236}">
                <a16:creationId xmlns:a16="http://schemas.microsoft.com/office/drawing/2014/main" id="{7028533A-4EC6-415C-BA9D-BEA7C711FB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87325" y="-152717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8789263"/>
      </p:ext>
    </p:extLst>
  </p:cSld>
  <p:clrMapOvr>
    <a:masterClrMapping/>
  </p:clrMapOvr>
  <p:transition spd="slow" advClick="0" advTm="0">
    <p:comb/>
  </p:transition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5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6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  <p:bldLst>
          <p:bldP spid="10" grpId="0" animBg="1"/>
          <p:bldP spid="26" grpId="0"/>
          <p:bldP spid="27" grpId="0"/>
          <p:bldP spid="29" grpId="0"/>
          <p:bldP spid="30" grpId="0"/>
          <p:bldP spid="31" grpId="0"/>
          <p:bldP spid="20" grpId="0" animBg="1"/>
          <p:bldP spid="17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" presetClass="mediacall" presetSubtype="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cmd type="call" cmd="playFrom(0.0)">
                                          <p:cBhvr>
                                            <p:cTn id="6" dur="1" fill="hold"/>
                                            <p:tgtEl>
                                              <p:spTgt spid="38"/>
                                            </p:tgtEl>
                                          </p:cBhvr>
                                        </p:cmd>
                                      </p:childTnLst>
                                    </p:cTn>
                                  </p:par>
                                  <p:par>
                                    <p:cTn id="7" presetID="2" presetClass="entr" presetSubtype="8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" dur="500" fill="hold"/>
                                            <p:tgtEl>
                                              <p:spTgt spid="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2" presetID="22" presetClass="entr" presetSubtype="4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down)">
                                          <p:cBhvr>
                                            <p:cTn id="14" dur="500"/>
                                            <p:tgtEl>
                                              <p:spTgt spid="2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8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22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3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4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26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7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8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30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1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2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4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5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6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7" presetID="14" presetClass="entr" presetSubtype="1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randombar(horizontal)">
                                          <p:cBhvr>
                                            <p:cTn id="39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0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1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3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5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46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48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50" presetID="49" presetClass="entr" presetSubtype="0" decel="100000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10000"/>
                                      </p:iterate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>
                                            <p:cTn id="52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ppt_w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w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3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ppt_h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h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54" dur="500" fill="hold"/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style.rotation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fltVal val="360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fltVal val="0"/>
                                              </p:val>
                                            </p:tav>
                                          </p:tavLst>
                                        </p:anim>
                                        <p:animEffect transition="in" filter="fade">
                                          <p:cBhvr>
                                            <p:cTn id="55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6" fill="hold">
                                <p:stCondLst>
                                  <p:cond delay="6900"/>
                                </p:stCondLst>
                                <p:childTnLst>
                                  <p:par>
                                    <p:cTn id="57" presetID="42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9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  <p:anim calcmode="lin" valueType="num">
                                          <p:cBhvr>
                                            <p:cTn id="60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>
                                            <p:cTn id="61" dur="500" fill="hold"/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+.1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  <p:audio>
                  <p:cMediaNode vol="80000" numSld="999">
                    <p:cTn id="62" repeatCount="indefinite" fill="hold" display="0">
                      <p:stCondLst>
                        <p:cond delay="indefinite"/>
                      </p:stCondLst>
                      <p:endCondLst>
                        <p:cond evt="onStopAudio" delay="0">
                          <p:tgtEl>
                            <p:sldTgt/>
                          </p:tgtEl>
                        </p:cond>
                      </p:endCondLst>
                    </p:cTn>
                    <p:tgtEl>
                      <p:spTgt spid="38"/>
                    </p:tgtEl>
                  </p:cMediaNode>
                </p:audio>
              </p:childTnLst>
            </p:cTn>
          </p:par>
        </p:tnLst>
        <p:bldLst>
          <p:bldP spid="10" grpId="0" animBg="1"/>
          <p:bldP spid="26" grpId="0"/>
          <p:bldP spid="27" grpId="0"/>
          <p:bldP spid="29" grpId="0"/>
          <p:bldP spid="30" grpId="0"/>
          <p:bldP spid="31" grpId="0"/>
          <p:bldP spid="20" grpId="0" animBg="1"/>
          <p:bldP spid="17" grpId="0" animBg="1"/>
        </p:bldLst>
      </p:timing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/>
              </a:rPr>
              <a:t>02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/>
              </a:rPr>
              <a:t>成功项目详细展示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47133CB4-DFB9-43A1-A11D-7BC855E1BA0B}"/>
              </a:ext>
            </a:extLst>
          </p:cNvPr>
          <p:cNvGrpSpPr/>
          <p:nvPr/>
        </p:nvGrpSpPr>
        <p:grpSpPr>
          <a:xfrm>
            <a:off x="5488589" y="2139980"/>
            <a:ext cx="5382611" cy="940547"/>
            <a:chOff x="4849960" y="2284443"/>
            <a:chExt cx="5382611" cy="940547"/>
          </a:xfrm>
        </p:grpSpPr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6B72CB71-F38D-4194-A878-69E8BCDC431B}"/>
                </a:ext>
              </a:extLst>
            </p:cNvPr>
            <p:cNvGrpSpPr/>
            <p:nvPr/>
          </p:nvGrpSpPr>
          <p:grpSpPr>
            <a:xfrm>
              <a:off x="5474518" y="2284443"/>
              <a:ext cx="4758053" cy="940547"/>
              <a:chOff x="5394700" y="1317507"/>
              <a:chExt cx="4758053" cy="940547"/>
            </a:xfrm>
          </p:grpSpPr>
          <p:sp>
            <p:nvSpPr>
              <p:cNvPr id="40" name="TextBox 19">
                <a:extLst>
                  <a:ext uri="{FF2B5EF4-FFF2-40B4-BE49-F238E27FC236}">
                    <a16:creationId xmlns:a16="http://schemas.microsoft.com/office/drawing/2014/main" id="{6DEBB855-0820-4D01-9A54-03F1867843EE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24444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  <a:sym typeface="Arial"/>
                  </a:rPr>
                  <a:t>标题文字添加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endParaRP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3055B08C-4879-4E8E-AC0F-BDE196D7F689}"/>
                  </a:ext>
                </a:extLst>
              </p:cNvPr>
              <p:cNvSpPr txBox="1"/>
              <p:nvPr/>
            </p:nvSpPr>
            <p:spPr>
              <a:xfrm>
                <a:off x="5394700" y="1662057"/>
                <a:ext cx="4758053" cy="59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lnSpc>
                    <a:spcPts val="2000"/>
                  </a:lnSpc>
                  <a:buNone/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lt"/>
                    <a:sym typeface="FZHei-B01S" panose="02010601030101010101" pitchFamily="2" charset="-122"/>
                  </a:rPr>
                  <a:t>请在此处添加具体内容，文字尽量言简意赅，简单说明即可，不必过于繁琐，注意板面美观度。</a:t>
                </a:r>
              </a:p>
            </p:txBody>
          </p:sp>
        </p:grpSp>
        <p:sp>
          <p:nvSpPr>
            <p:cNvPr id="38" name="椭圆 37">
              <a:extLst>
                <a:ext uri="{FF2B5EF4-FFF2-40B4-BE49-F238E27FC236}">
                  <a16:creationId xmlns:a16="http://schemas.microsoft.com/office/drawing/2014/main" id="{E30E8B2E-1EF1-416F-B40D-160DCA458A5A}"/>
                </a:ext>
              </a:extLst>
            </p:cNvPr>
            <p:cNvSpPr/>
            <p:nvPr/>
          </p:nvSpPr>
          <p:spPr>
            <a:xfrm>
              <a:off x="4849960" y="2418813"/>
              <a:ext cx="537474" cy="537474"/>
            </a:xfrm>
            <a:prstGeom prst="ellips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39" name="椭圆 34">
              <a:extLst>
                <a:ext uri="{FF2B5EF4-FFF2-40B4-BE49-F238E27FC236}">
                  <a16:creationId xmlns:a16="http://schemas.microsoft.com/office/drawing/2014/main" id="{9837F0C0-38B9-47E9-8FF2-4D4C0BFB8267}"/>
                </a:ext>
              </a:extLst>
            </p:cNvPr>
            <p:cNvSpPr/>
            <p:nvPr/>
          </p:nvSpPr>
          <p:spPr>
            <a:xfrm>
              <a:off x="5004900" y="2548647"/>
              <a:ext cx="227593" cy="271812"/>
            </a:xfrm>
            <a:custGeom>
              <a:avLst/>
              <a:gdLst>
                <a:gd name="connsiteX0" fmla="*/ 132196 w 277813"/>
                <a:gd name="connsiteY0" fmla="*/ 133350 h 331788"/>
                <a:gd name="connsiteX1" fmla="*/ 132196 w 277813"/>
                <a:gd name="connsiteY1" fmla="*/ 152673 h 331788"/>
                <a:gd name="connsiteX2" fmla="*/ 99724 w 277813"/>
                <a:gd name="connsiteY2" fmla="*/ 186167 h 331788"/>
                <a:gd name="connsiteX3" fmla="*/ 134793 w 277813"/>
                <a:gd name="connsiteY3" fmla="*/ 220949 h 331788"/>
                <a:gd name="connsiteX4" fmla="*/ 154276 w 277813"/>
                <a:gd name="connsiteY4" fmla="*/ 237696 h 331788"/>
                <a:gd name="connsiteX5" fmla="*/ 136092 w 277813"/>
                <a:gd name="connsiteY5" fmla="*/ 249290 h 331788"/>
                <a:gd name="connsiteX6" fmla="*/ 104920 w 277813"/>
                <a:gd name="connsiteY6" fmla="*/ 241561 h 331788"/>
                <a:gd name="connsiteX7" fmla="*/ 98425 w 277813"/>
                <a:gd name="connsiteY7" fmla="*/ 263460 h 331788"/>
                <a:gd name="connsiteX8" fmla="*/ 130897 w 277813"/>
                <a:gd name="connsiteY8" fmla="*/ 272478 h 331788"/>
                <a:gd name="connsiteX9" fmla="*/ 130897 w 277813"/>
                <a:gd name="connsiteY9" fmla="*/ 290513 h 331788"/>
                <a:gd name="connsiteX10" fmla="*/ 150380 w 277813"/>
                <a:gd name="connsiteY10" fmla="*/ 290513 h 331788"/>
                <a:gd name="connsiteX11" fmla="*/ 150380 w 277813"/>
                <a:gd name="connsiteY11" fmla="*/ 271190 h 331788"/>
                <a:gd name="connsiteX12" fmla="*/ 184150 w 277813"/>
                <a:gd name="connsiteY12" fmla="*/ 235120 h 331788"/>
                <a:gd name="connsiteX13" fmla="*/ 152978 w 277813"/>
                <a:gd name="connsiteY13" fmla="*/ 199049 h 331788"/>
                <a:gd name="connsiteX14" fmla="*/ 129598 w 277813"/>
                <a:gd name="connsiteY14" fmla="*/ 182303 h 331788"/>
                <a:gd name="connsiteX15" fmla="*/ 146483 w 277813"/>
                <a:gd name="connsiteY15" fmla="*/ 171997 h 331788"/>
                <a:gd name="connsiteX16" fmla="*/ 173759 w 277813"/>
                <a:gd name="connsiteY16" fmla="*/ 178438 h 331788"/>
                <a:gd name="connsiteX17" fmla="*/ 178955 w 277813"/>
                <a:gd name="connsiteY17" fmla="*/ 156538 h 331788"/>
                <a:gd name="connsiteX18" fmla="*/ 151679 w 277813"/>
                <a:gd name="connsiteY18" fmla="*/ 151385 h 331788"/>
                <a:gd name="connsiteX19" fmla="*/ 151679 w 277813"/>
                <a:gd name="connsiteY19" fmla="*/ 133350 h 331788"/>
                <a:gd name="connsiteX20" fmla="*/ 132196 w 277813"/>
                <a:gd name="connsiteY20" fmla="*/ 133350 h 331788"/>
                <a:gd name="connsiteX21" fmla="*/ 136310 w 277813"/>
                <a:gd name="connsiteY21" fmla="*/ 0 h 331788"/>
                <a:gd name="connsiteX22" fmla="*/ 167467 w 277813"/>
                <a:gd name="connsiteY22" fmla="*/ 3888 h 331788"/>
                <a:gd name="connsiteX23" fmla="*/ 158380 w 277813"/>
                <a:gd name="connsiteY23" fmla="*/ 25921 h 331788"/>
                <a:gd name="connsiteX24" fmla="*/ 184343 w 277813"/>
                <a:gd name="connsiteY24" fmla="*/ 6480 h 331788"/>
                <a:gd name="connsiteX25" fmla="*/ 214202 w 277813"/>
                <a:gd name="connsiteY25" fmla="*/ 9072 h 331788"/>
                <a:gd name="connsiteX26" fmla="*/ 188238 w 277813"/>
                <a:gd name="connsiteY26" fmla="*/ 62210 h 331788"/>
                <a:gd name="connsiteX27" fmla="*/ 215500 w 277813"/>
                <a:gd name="connsiteY27" fmla="*/ 62210 h 331788"/>
                <a:gd name="connsiteX28" fmla="*/ 215500 w 277813"/>
                <a:gd name="connsiteY28" fmla="*/ 81651 h 331788"/>
                <a:gd name="connsiteX29" fmla="*/ 183045 w 277813"/>
                <a:gd name="connsiteY29" fmla="*/ 81651 h 331788"/>
                <a:gd name="connsiteX30" fmla="*/ 277813 w 277813"/>
                <a:gd name="connsiteY30" fmla="*/ 243657 h 331788"/>
                <a:gd name="connsiteX31" fmla="*/ 138907 w 277813"/>
                <a:gd name="connsiteY31" fmla="*/ 331788 h 331788"/>
                <a:gd name="connsiteX32" fmla="*/ 0 w 277813"/>
                <a:gd name="connsiteY32" fmla="*/ 243657 h 331788"/>
                <a:gd name="connsiteX33" fmla="*/ 94768 w 277813"/>
                <a:gd name="connsiteY33" fmla="*/ 81651 h 331788"/>
                <a:gd name="connsiteX34" fmla="*/ 68804 w 277813"/>
                <a:gd name="connsiteY34" fmla="*/ 81651 h 331788"/>
                <a:gd name="connsiteX35" fmla="*/ 68804 w 277813"/>
                <a:gd name="connsiteY35" fmla="*/ 60914 h 331788"/>
                <a:gd name="connsiteX36" fmla="*/ 96066 w 277813"/>
                <a:gd name="connsiteY36" fmla="*/ 62210 h 331788"/>
                <a:gd name="connsiteX37" fmla="*/ 66208 w 277813"/>
                <a:gd name="connsiteY37" fmla="*/ 5184 h 331788"/>
                <a:gd name="connsiteX38" fmla="*/ 110347 w 277813"/>
                <a:gd name="connsiteY38" fmla="*/ 6480 h 331788"/>
                <a:gd name="connsiteX39" fmla="*/ 127223 w 277813"/>
                <a:gd name="connsiteY39" fmla="*/ 28513 h 331788"/>
                <a:gd name="connsiteX40" fmla="*/ 136310 w 277813"/>
                <a:gd name="connsiteY40" fmla="*/ 0 h 3317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</a:cxnLst>
              <a:rect l="l" t="t" r="r" b="b"/>
              <a:pathLst>
                <a:path w="277813" h="331788">
                  <a:moveTo>
                    <a:pt x="132196" y="133350"/>
                  </a:moveTo>
                  <a:cubicBezTo>
                    <a:pt x="132196" y="133350"/>
                    <a:pt x="132196" y="133350"/>
                    <a:pt x="132196" y="152673"/>
                  </a:cubicBezTo>
                  <a:cubicBezTo>
                    <a:pt x="111414" y="156538"/>
                    <a:pt x="99724" y="169420"/>
                    <a:pt x="99724" y="186167"/>
                  </a:cubicBezTo>
                  <a:cubicBezTo>
                    <a:pt x="99724" y="204202"/>
                    <a:pt x="114012" y="214508"/>
                    <a:pt x="134793" y="220949"/>
                  </a:cubicBezTo>
                  <a:cubicBezTo>
                    <a:pt x="149081" y="226102"/>
                    <a:pt x="154276" y="231255"/>
                    <a:pt x="154276" y="237696"/>
                  </a:cubicBezTo>
                  <a:cubicBezTo>
                    <a:pt x="154276" y="245425"/>
                    <a:pt x="147782" y="249290"/>
                    <a:pt x="136092" y="249290"/>
                  </a:cubicBezTo>
                  <a:cubicBezTo>
                    <a:pt x="124403" y="249290"/>
                    <a:pt x="112713" y="245425"/>
                    <a:pt x="104920" y="241561"/>
                  </a:cubicBezTo>
                  <a:cubicBezTo>
                    <a:pt x="104920" y="241561"/>
                    <a:pt x="104920" y="241561"/>
                    <a:pt x="98425" y="263460"/>
                  </a:cubicBezTo>
                  <a:cubicBezTo>
                    <a:pt x="106218" y="267325"/>
                    <a:pt x="117908" y="271190"/>
                    <a:pt x="130897" y="272478"/>
                  </a:cubicBezTo>
                  <a:cubicBezTo>
                    <a:pt x="130897" y="272478"/>
                    <a:pt x="130897" y="272478"/>
                    <a:pt x="130897" y="290513"/>
                  </a:cubicBezTo>
                  <a:cubicBezTo>
                    <a:pt x="130897" y="290513"/>
                    <a:pt x="130897" y="290513"/>
                    <a:pt x="150380" y="290513"/>
                  </a:cubicBezTo>
                  <a:cubicBezTo>
                    <a:pt x="150380" y="290513"/>
                    <a:pt x="150380" y="290513"/>
                    <a:pt x="150380" y="271190"/>
                  </a:cubicBezTo>
                  <a:cubicBezTo>
                    <a:pt x="172460" y="267325"/>
                    <a:pt x="184150" y="251866"/>
                    <a:pt x="184150" y="235120"/>
                  </a:cubicBezTo>
                  <a:cubicBezTo>
                    <a:pt x="184150" y="218373"/>
                    <a:pt x="175058" y="208067"/>
                    <a:pt x="152978" y="199049"/>
                  </a:cubicBezTo>
                  <a:cubicBezTo>
                    <a:pt x="136092" y="193897"/>
                    <a:pt x="129598" y="188744"/>
                    <a:pt x="129598" y="182303"/>
                  </a:cubicBezTo>
                  <a:cubicBezTo>
                    <a:pt x="129598" y="177150"/>
                    <a:pt x="133495" y="171997"/>
                    <a:pt x="146483" y="171997"/>
                  </a:cubicBezTo>
                  <a:cubicBezTo>
                    <a:pt x="159472" y="171997"/>
                    <a:pt x="168564" y="177150"/>
                    <a:pt x="173759" y="178438"/>
                  </a:cubicBezTo>
                  <a:cubicBezTo>
                    <a:pt x="173759" y="178438"/>
                    <a:pt x="173759" y="178438"/>
                    <a:pt x="178955" y="156538"/>
                  </a:cubicBezTo>
                  <a:cubicBezTo>
                    <a:pt x="172460" y="153962"/>
                    <a:pt x="164667" y="151385"/>
                    <a:pt x="151679" y="151385"/>
                  </a:cubicBezTo>
                  <a:cubicBezTo>
                    <a:pt x="151679" y="151385"/>
                    <a:pt x="151679" y="151385"/>
                    <a:pt x="151679" y="133350"/>
                  </a:cubicBezTo>
                  <a:cubicBezTo>
                    <a:pt x="151679" y="133350"/>
                    <a:pt x="151679" y="133350"/>
                    <a:pt x="132196" y="133350"/>
                  </a:cubicBezTo>
                  <a:close/>
                  <a:moveTo>
                    <a:pt x="136310" y="0"/>
                  </a:moveTo>
                  <a:cubicBezTo>
                    <a:pt x="136310" y="0"/>
                    <a:pt x="136310" y="0"/>
                    <a:pt x="167467" y="3888"/>
                  </a:cubicBezTo>
                  <a:cubicBezTo>
                    <a:pt x="167467" y="3888"/>
                    <a:pt x="167467" y="3888"/>
                    <a:pt x="158380" y="25921"/>
                  </a:cubicBezTo>
                  <a:cubicBezTo>
                    <a:pt x="158380" y="25921"/>
                    <a:pt x="158380" y="25921"/>
                    <a:pt x="184343" y="6480"/>
                  </a:cubicBezTo>
                  <a:cubicBezTo>
                    <a:pt x="184343" y="6480"/>
                    <a:pt x="184343" y="6480"/>
                    <a:pt x="214202" y="9072"/>
                  </a:cubicBezTo>
                  <a:cubicBezTo>
                    <a:pt x="214202" y="9072"/>
                    <a:pt x="214202" y="9072"/>
                    <a:pt x="188238" y="62210"/>
                  </a:cubicBezTo>
                  <a:cubicBezTo>
                    <a:pt x="188238" y="62210"/>
                    <a:pt x="188238" y="62210"/>
                    <a:pt x="215500" y="62210"/>
                  </a:cubicBezTo>
                  <a:cubicBezTo>
                    <a:pt x="215500" y="62210"/>
                    <a:pt x="215500" y="62210"/>
                    <a:pt x="215500" y="81651"/>
                  </a:cubicBezTo>
                  <a:cubicBezTo>
                    <a:pt x="215500" y="81651"/>
                    <a:pt x="215500" y="81651"/>
                    <a:pt x="183045" y="81651"/>
                  </a:cubicBezTo>
                  <a:cubicBezTo>
                    <a:pt x="237569" y="114052"/>
                    <a:pt x="277813" y="198295"/>
                    <a:pt x="277813" y="243657"/>
                  </a:cubicBezTo>
                  <a:cubicBezTo>
                    <a:pt x="277813" y="299387"/>
                    <a:pt x="215500" y="331788"/>
                    <a:pt x="138907" y="331788"/>
                  </a:cubicBezTo>
                  <a:cubicBezTo>
                    <a:pt x="62313" y="331788"/>
                    <a:pt x="0" y="299387"/>
                    <a:pt x="0" y="243657"/>
                  </a:cubicBezTo>
                  <a:cubicBezTo>
                    <a:pt x="0" y="198295"/>
                    <a:pt x="40244" y="114052"/>
                    <a:pt x="94768" y="81651"/>
                  </a:cubicBezTo>
                  <a:cubicBezTo>
                    <a:pt x="94768" y="81651"/>
                    <a:pt x="94768" y="81651"/>
                    <a:pt x="68804" y="81651"/>
                  </a:cubicBezTo>
                  <a:cubicBezTo>
                    <a:pt x="68804" y="81651"/>
                    <a:pt x="68804" y="81651"/>
                    <a:pt x="68804" y="60914"/>
                  </a:cubicBezTo>
                  <a:cubicBezTo>
                    <a:pt x="68804" y="60914"/>
                    <a:pt x="68804" y="60914"/>
                    <a:pt x="96066" y="62210"/>
                  </a:cubicBezTo>
                  <a:cubicBezTo>
                    <a:pt x="96066" y="62210"/>
                    <a:pt x="96066" y="62210"/>
                    <a:pt x="66208" y="5184"/>
                  </a:cubicBezTo>
                  <a:cubicBezTo>
                    <a:pt x="66208" y="5184"/>
                    <a:pt x="66208" y="5184"/>
                    <a:pt x="110347" y="6480"/>
                  </a:cubicBezTo>
                  <a:cubicBezTo>
                    <a:pt x="110347" y="6480"/>
                    <a:pt x="110347" y="6480"/>
                    <a:pt x="127223" y="28513"/>
                  </a:cubicBezTo>
                  <a:cubicBezTo>
                    <a:pt x="127223" y="28513"/>
                    <a:pt x="127223" y="28513"/>
                    <a:pt x="136310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F7FDAAF8-93EC-4A02-AA37-6217C49BD744}"/>
              </a:ext>
            </a:extLst>
          </p:cNvPr>
          <p:cNvGrpSpPr/>
          <p:nvPr/>
        </p:nvGrpSpPr>
        <p:grpSpPr>
          <a:xfrm>
            <a:off x="5488589" y="3371071"/>
            <a:ext cx="5571297" cy="940547"/>
            <a:chOff x="4849960" y="3515534"/>
            <a:chExt cx="5571297" cy="940547"/>
          </a:xfrm>
        </p:grpSpPr>
        <p:grpSp>
          <p:nvGrpSpPr>
            <p:cNvPr id="43" name="组合 42">
              <a:extLst>
                <a:ext uri="{FF2B5EF4-FFF2-40B4-BE49-F238E27FC236}">
                  <a16:creationId xmlns:a16="http://schemas.microsoft.com/office/drawing/2014/main" id="{E53D01D0-F842-4444-A096-9525393CCDA5}"/>
                </a:ext>
              </a:extLst>
            </p:cNvPr>
            <p:cNvGrpSpPr/>
            <p:nvPr/>
          </p:nvGrpSpPr>
          <p:grpSpPr>
            <a:xfrm>
              <a:off x="5474518" y="3515534"/>
              <a:ext cx="4946739" cy="940547"/>
              <a:chOff x="5394700" y="1317507"/>
              <a:chExt cx="4946739" cy="940547"/>
            </a:xfrm>
          </p:grpSpPr>
          <p:sp>
            <p:nvSpPr>
              <p:cNvPr id="46" name="TextBox 19">
                <a:extLst>
                  <a:ext uri="{FF2B5EF4-FFF2-40B4-BE49-F238E27FC236}">
                    <a16:creationId xmlns:a16="http://schemas.microsoft.com/office/drawing/2014/main" id="{ABC9CB30-2D46-4BAB-9E14-F63A5C6E6A3E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24444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  <a:sym typeface="Arial"/>
                  </a:rPr>
                  <a:t>标题文字添加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endParaRPr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6D73AC90-EF1D-4B81-85F1-B12761A8CB11}"/>
                  </a:ext>
                </a:extLst>
              </p:cNvPr>
              <p:cNvSpPr txBox="1"/>
              <p:nvPr/>
            </p:nvSpPr>
            <p:spPr>
              <a:xfrm>
                <a:off x="5394700" y="1662057"/>
                <a:ext cx="4946739" cy="59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lnSpc>
                    <a:spcPts val="2000"/>
                  </a:lnSpc>
                  <a:buNone/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lt"/>
                    <a:sym typeface="FZHei-B01S" panose="02010601030101010101" pitchFamily="2" charset="-122"/>
                  </a:rPr>
                  <a:t>请在此处添加具体内容，文字尽量言简意赅，简单说明即可，不必过于繁琐，注意板面美观度。</a:t>
                </a:r>
              </a:p>
            </p:txBody>
          </p:sp>
        </p:grpSp>
        <p:sp>
          <p:nvSpPr>
            <p:cNvPr id="44" name="椭圆 43">
              <a:extLst>
                <a:ext uri="{FF2B5EF4-FFF2-40B4-BE49-F238E27FC236}">
                  <a16:creationId xmlns:a16="http://schemas.microsoft.com/office/drawing/2014/main" id="{A141803E-C74E-4EAC-B9A3-8789A2B0A4A7}"/>
                </a:ext>
              </a:extLst>
            </p:cNvPr>
            <p:cNvSpPr/>
            <p:nvPr/>
          </p:nvSpPr>
          <p:spPr>
            <a:xfrm>
              <a:off x="4849960" y="3649904"/>
              <a:ext cx="537474" cy="537474"/>
            </a:xfrm>
            <a:prstGeom prst="ellipse">
              <a:avLst/>
            </a:prstGeom>
            <a:solidFill>
              <a:srgbClr val="597A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45" name="椭圆 35">
              <a:extLst>
                <a:ext uri="{FF2B5EF4-FFF2-40B4-BE49-F238E27FC236}">
                  <a16:creationId xmlns:a16="http://schemas.microsoft.com/office/drawing/2014/main" id="{3CFF3DEF-3D85-40AB-9FD2-E9739EEC8487}"/>
                </a:ext>
              </a:extLst>
            </p:cNvPr>
            <p:cNvSpPr/>
            <p:nvPr/>
          </p:nvSpPr>
          <p:spPr>
            <a:xfrm>
              <a:off x="4982791" y="3781039"/>
              <a:ext cx="271812" cy="269211"/>
            </a:xfrm>
            <a:custGeom>
              <a:avLst/>
              <a:gdLst>
                <a:gd name="connsiteX0" fmla="*/ 292147 w 331788"/>
                <a:gd name="connsiteY0" fmla="*/ 109538 h 328613"/>
                <a:gd name="connsiteX1" fmla="*/ 327025 w 331788"/>
                <a:gd name="connsiteY1" fmla="*/ 145621 h 328613"/>
                <a:gd name="connsiteX2" fmla="*/ 327025 w 331788"/>
                <a:gd name="connsiteY2" fmla="*/ 229385 h 328613"/>
                <a:gd name="connsiteX3" fmla="*/ 293438 w 331788"/>
                <a:gd name="connsiteY3" fmla="*/ 264179 h 328613"/>
                <a:gd name="connsiteX4" fmla="*/ 252101 w 331788"/>
                <a:gd name="connsiteY4" fmla="*/ 264179 h 328613"/>
                <a:gd name="connsiteX5" fmla="*/ 252101 w 331788"/>
                <a:gd name="connsiteY5" fmla="*/ 319593 h 328613"/>
                <a:gd name="connsiteX6" fmla="*/ 243059 w 331788"/>
                <a:gd name="connsiteY6" fmla="*/ 328613 h 328613"/>
                <a:gd name="connsiteX7" fmla="*/ 205596 w 331788"/>
                <a:gd name="connsiteY7" fmla="*/ 328613 h 328613"/>
                <a:gd name="connsiteX8" fmla="*/ 195262 w 331788"/>
                <a:gd name="connsiteY8" fmla="*/ 319593 h 328613"/>
                <a:gd name="connsiteX9" fmla="*/ 195262 w 331788"/>
                <a:gd name="connsiteY9" fmla="*/ 235829 h 328613"/>
                <a:gd name="connsiteX10" fmla="*/ 224973 w 331788"/>
                <a:gd name="connsiteY10" fmla="*/ 207478 h 328613"/>
                <a:gd name="connsiteX11" fmla="*/ 255976 w 331788"/>
                <a:gd name="connsiteY11" fmla="*/ 207478 h 328613"/>
                <a:gd name="connsiteX12" fmla="*/ 255976 w 331788"/>
                <a:gd name="connsiteY12" fmla="*/ 145621 h 328613"/>
                <a:gd name="connsiteX13" fmla="*/ 292147 w 331788"/>
                <a:gd name="connsiteY13" fmla="*/ 109538 h 328613"/>
                <a:gd name="connsiteX14" fmla="*/ 38473 w 331788"/>
                <a:gd name="connsiteY14" fmla="*/ 109538 h 328613"/>
                <a:gd name="connsiteX15" fmla="*/ 75079 w 331788"/>
                <a:gd name="connsiteY15" fmla="*/ 145621 h 328613"/>
                <a:gd name="connsiteX16" fmla="*/ 75079 w 331788"/>
                <a:gd name="connsiteY16" fmla="*/ 207478 h 328613"/>
                <a:gd name="connsiteX17" fmla="*/ 106456 w 331788"/>
                <a:gd name="connsiteY17" fmla="*/ 207478 h 328613"/>
                <a:gd name="connsiteX18" fmla="*/ 136525 w 331788"/>
                <a:gd name="connsiteY18" fmla="*/ 235829 h 328613"/>
                <a:gd name="connsiteX19" fmla="*/ 136525 w 331788"/>
                <a:gd name="connsiteY19" fmla="*/ 319593 h 328613"/>
                <a:gd name="connsiteX20" fmla="*/ 126066 w 331788"/>
                <a:gd name="connsiteY20" fmla="*/ 328613 h 328613"/>
                <a:gd name="connsiteX21" fmla="*/ 88153 w 331788"/>
                <a:gd name="connsiteY21" fmla="*/ 328613 h 328613"/>
                <a:gd name="connsiteX22" fmla="*/ 79001 w 331788"/>
                <a:gd name="connsiteY22" fmla="*/ 319593 h 328613"/>
                <a:gd name="connsiteX23" fmla="*/ 79001 w 331788"/>
                <a:gd name="connsiteY23" fmla="*/ 264179 h 328613"/>
                <a:gd name="connsiteX24" fmla="*/ 37166 w 331788"/>
                <a:gd name="connsiteY24" fmla="*/ 264179 h 328613"/>
                <a:gd name="connsiteX25" fmla="*/ 3175 w 331788"/>
                <a:gd name="connsiteY25" fmla="*/ 229385 h 328613"/>
                <a:gd name="connsiteX26" fmla="*/ 3175 w 331788"/>
                <a:gd name="connsiteY26" fmla="*/ 145621 h 328613"/>
                <a:gd name="connsiteX27" fmla="*/ 38473 w 331788"/>
                <a:gd name="connsiteY27" fmla="*/ 109538 h 328613"/>
                <a:gd name="connsiteX28" fmla="*/ 160734 w 331788"/>
                <a:gd name="connsiteY28" fmla="*/ 88900 h 328613"/>
                <a:gd name="connsiteX29" fmla="*/ 171053 w 331788"/>
                <a:gd name="connsiteY29" fmla="*/ 88900 h 328613"/>
                <a:gd name="connsiteX30" fmla="*/ 173633 w 331788"/>
                <a:gd name="connsiteY30" fmla="*/ 90195 h 328613"/>
                <a:gd name="connsiteX31" fmla="*/ 174923 w 331788"/>
                <a:gd name="connsiteY31" fmla="*/ 95375 h 328613"/>
                <a:gd name="connsiteX32" fmla="*/ 169763 w 331788"/>
                <a:gd name="connsiteY32" fmla="*/ 103146 h 328613"/>
                <a:gd name="connsiteX33" fmla="*/ 172343 w 331788"/>
                <a:gd name="connsiteY33" fmla="*/ 123867 h 328613"/>
                <a:gd name="connsiteX34" fmla="*/ 167184 w 331788"/>
                <a:gd name="connsiteY34" fmla="*/ 136818 h 328613"/>
                <a:gd name="connsiteX35" fmla="*/ 164604 w 331788"/>
                <a:gd name="connsiteY35" fmla="*/ 136818 h 328613"/>
                <a:gd name="connsiteX36" fmla="*/ 159444 w 331788"/>
                <a:gd name="connsiteY36" fmla="*/ 123867 h 328613"/>
                <a:gd name="connsiteX37" fmla="*/ 162024 w 331788"/>
                <a:gd name="connsiteY37" fmla="*/ 103146 h 328613"/>
                <a:gd name="connsiteX38" fmla="*/ 156865 w 331788"/>
                <a:gd name="connsiteY38" fmla="*/ 95375 h 328613"/>
                <a:gd name="connsiteX39" fmla="*/ 158155 w 331788"/>
                <a:gd name="connsiteY39" fmla="*/ 90195 h 328613"/>
                <a:gd name="connsiteX40" fmla="*/ 160734 w 331788"/>
                <a:gd name="connsiteY40" fmla="*/ 88900 h 328613"/>
                <a:gd name="connsiteX41" fmla="*/ 136182 w 331788"/>
                <a:gd name="connsiteY41" fmla="*/ 88900 h 328613"/>
                <a:gd name="connsiteX42" fmla="*/ 138766 w 331788"/>
                <a:gd name="connsiteY42" fmla="*/ 91502 h 328613"/>
                <a:gd name="connsiteX43" fmla="*/ 165893 w 331788"/>
                <a:gd name="connsiteY43" fmla="*/ 165652 h 328613"/>
                <a:gd name="connsiteX44" fmla="*/ 193021 w 331788"/>
                <a:gd name="connsiteY44" fmla="*/ 91502 h 328613"/>
                <a:gd name="connsiteX45" fmla="*/ 196897 w 331788"/>
                <a:gd name="connsiteY45" fmla="*/ 90201 h 328613"/>
                <a:gd name="connsiteX46" fmla="*/ 208523 w 331788"/>
                <a:gd name="connsiteY46" fmla="*/ 92802 h 328613"/>
                <a:gd name="connsiteX47" fmla="*/ 231775 w 331788"/>
                <a:gd name="connsiteY47" fmla="*/ 125325 h 328613"/>
                <a:gd name="connsiteX48" fmla="*/ 231775 w 331788"/>
                <a:gd name="connsiteY48" fmla="*/ 176059 h 328613"/>
                <a:gd name="connsiteX49" fmla="*/ 226608 w 331788"/>
                <a:gd name="connsiteY49" fmla="*/ 182563 h 328613"/>
                <a:gd name="connsiteX50" fmla="*/ 105179 w 331788"/>
                <a:gd name="connsiteY50" fmla="*/ 182563 h 328613"/>
                <a:gd name="connsiteX51" fmla="*/ 100012 w 331788"/>
                <a:gd name="connsiteY51" fmla="*/ 176059 h 328613"/>
                <a:gd name="connsiteX52" fmla="*/ 100012 w 331788"/>
                <a:gd name="connsiteY52" fmla="*/ 125325 h 328613"/>
                <a:gd name="connsiteX53" fmla="*/ 123264 w 331788"/>
                <a:gd name="connsiteY53" fmla="*/ 92802 h 328613"/>
                <a:gd name="connsiteX54" fmla="*/ 134890 w 331788"/>
                <a:gd name="connsiteY54" fmla="*/ 90201 h 328613"/>
                <a:gd name="connsiteX55" fmla="*/ 136182 w 331788"/>
                <a:gd name="connsiteY55" fmla="*/ 88900 h 328613"/>
                <a:gd name="connsiteX56" fmla="*/ 292100 w 331788"/>
                <a:gd name="connsiteY56" fmla="*/ 19050 h 328613"/>
                <a:gd name="connsiteX57" fmla="*/ 331788 w 331788"/>
                <a:gd name="connsiteY57" fmla="*/ 58738 h 328613"/>
                <a:gd name="connsiteX58" fmla="*/ 292100 w 331788"/>
                <a:gd name="connsiteY58" fmla="*/ 98426 h 328613"/>
                <a:gd name="connsiteX59" fmla="*/ 252412 w 331788"/>
                <a:gd name="connsiteY59" fmla="*/ 58738 h 328613"/>
                <a:gd name="connsiteX60" fmla="*/ 292100 w 331788"/>
                <a:gd name="connsiteY60" fmla="*/ 19050 h 328613"/>
                <a:gd name="connsiteX61" fmla="*/ 39688 w 331788"/>
                <a:gd name="connsiteY61" fmla="*/ 19050 h 328613"/>
                <a:gd name="connsiteX62" fmla="*/ 79376 w 331788"/>
                <a:gd name="connsiteY62" fmla="*/ 58738 h 328613"/>
                <a:gd name="connsiteX63" fmla="*/ 39688 w 331788"/>
                <a:gd name="connsiteY63" fmla="*/ 98426 h 328613"/>
                <a:gd name="connsiteX64" fmla="*/ 0 w 331788"/>
                <a:gd name="connsiteY64" fmla="*/ 58738 h 328613"/>
                <a:gd name="connsiteX65" fmla="*/ 39688 w 331788"/>
                <a:gd name="connsiteY65" fmla="*/ 19050 h 328613"/>
                <a:gd name="connsiteX66" fmla="*/ 165894 w 331788"/>
                <a:gd name="connsiteY66" fmla="*/ 0 h 328613"/>
                <a:gd name="connsiteX67" fmla="*/ 204788 w 331788"/>
                <a:gd name="connsiteY67" fmla="*/ 39688 h 328613"/>
                <a:gd name="connsiteX68" fmla="*/ 165894 w 331788"/>
                <a:gd name="connsiteY68" fmla="*/ 79376 h 328613"/>
                <a:gd name="connsiteX69" fmla="*/ 127000 w 331788"/>
                <a:gd name="connsiteY69" fmla="*/ 39688 h 328613"/>
                <a:gd name="connsiteX70" fmla="*/ 165894 w 331788"/>
                <a:gd name="connsiteY70" fmla="*/ 0 h 3286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</a:cxnLst>
              <a:rect l="l" t="t" r="r" b="b"/>
              <a:pathLst>
                <a:path w="331788" h="328613">
                  <a:moveTo>
                    <a:pt x="292147" y="109538"/>
                  </a:moveTo>
                  <a:cubicBezTo>
                    <a:pt x="311524" y="109538"/>
                    <a:pt x="327025" y="126291"/>
                    <a:pt x="327025" y="145621"/>
                  </a:cubicBezTo>
                  <a:cubicBezTo>
                    <a:pt x="327025" y="145621"/>
                    <a:pt x="327025" y="145621"/>
                    <a:pt x="327025" y="229385"/>
                  </a:cubicBezTo>
                  <a:cubicBezTo>
                    <a:pt x="327025" y="248715"/>
                    <a:pt x="311524" y="264179"/>
                    <a:pt x="293438" y="264179"/>
                  </a:cubicBezTo>
                  <a:cubicBezTo>
                    <a:pt x="293438" y="264179"/>
                    <a:pt x="293438" y="264179"/>
                    <a:pt x="252101" y="264179"/>
                  </a:cubicBezTo>
                  <a:cubicBezTo>
                    <a:pt x="252101" y="264179"/>
                    <a:pt x="252101" y="264179"/>
                    <a:pt x="252101" y="319593"/>
                  </a:cubicBezTo>
                  <a:cubicBezTo>
                    <a:pt x="252101" y="324747"/>
                    <a:pt x="248226" y="328613"/>
                    <a:pt x="243059" y="328613"/>
                  </a:cubicBezTo>
                  <a:cubicBezTo>
                    <a:pt x="243059" y="328613"/>
                    <a:pt x="243059" y="328613"/>
                    <a:pt x="205596" y="328613"/>
                  </a:cubicBezTo>
                  <a:cubicBezTo>
                    <a:pt x="199138" y="328613"/>
                    <a:pt x="195262" y="324747"/>
                    <a:pt x="195262" y="319593"/>
                  </a:cubicBezTo>
                  <a:cubicBezTo>
                    <a:pt x="195262" y="319593"/>
                    <a:pt x="195262" y="319593"/>
                    <a:pt x="195262" y="235829"/>
                  </a:cubicBezTo>
                  <a:cubicBezTo>
                    <a:pt x="195262" y="220364"/>
                    <a:pt x="208180" y="207478"/>
                    <a:pt x="224973" y="207478"/>
                  </a:cubicBezTo>
                  <a:cubicBezTo>
                    <a:pt x="224973" y="207478"/>
                    <a:pt x="224973" y="207478"/>
                    <a:pt x="255976" y="207478"/>
                  </a:cubicBezTo>
                  <a:cubicBezTo>
                    <a:pt x="255976" y="207478"/>
                    <a:pt x="255976" y="207478"/>
                    <a:pt x="255976" y="145621"/>
                  </a:cubicBezTo>
                  <a:cubicBezTo>
                    <a:pt x="255976" y="126291"/>
                    <a:pt x="271478" y="109538"/>
                    <a:pt x="292147" y="109538"/>
                  </a:cubicBezTo>
                  <a:close/>
                  <a:moveTo>
                    <a:pt x="38473" y="109538"/>
                  </a:moveTo>
                  <a:cubicBezTo>
                    <a:pt x="59391" y="109538"/>
                    <a:pt x="75079" y="126291"/>
                    <a:pt x="75079" y="145621"/>
                  </a:cubicBezTo>
                  <a:cubicBezTo>
                    <a:pt x="75079" y="145621"/>
                    <a:pt x="75079" y="145621"/>
                    <a:pt x="75079" y="207478"/>
                  </a:cubicBezTo>
                  <a:cubicBezTo>
                    <a:pt x="75079" y="207478"/>
                    <a:pt x="75079" y="207478"/>
                    <a:pt x="106456" y="207478"/>
                  </a:cubicBezTo>
                  <a:cubicBezTo>
                    <a:pt x="123451" y="207478"/>
                    <a:pt x="136525" y="220364"/>
                    <a:pt x="136525" y="235829"/>
                  </a:cubicBezTo>
                  <a:cubicBezTo>
                    <a:pt x="136525" y="235829"/>
                    <a:pt x="136525" y="235829"/>
                    <a:pt x="136525" y="319593"/>
                  </a:cubicBezTo>
                  <a:cubicBezTo>
                    <a:pt x="136525" y="324747"/>
                    <a:pt x="132603" y="328613"/>
                    <a:pt x="126066" y="328613"/>
                  </a:cubicBezTo>
                  <a:cubicBezTo>
                    <a:pt x="126066" y="328613"/>
                    <a:pt x="126066" y="328613"/>
                    <a:pt x="88153" y="328613"/>
                  </a:cubicBezTo>
                  <a:cubicBezTo>
                    <a:pt x="82923" y="328613"/>
                    <a:pt x="79001" y="324747"/>
                    <a:pt x="79001" y="319593"/>
                  </a:cubicBezTo>
                  <a:cubicBezTo>
                    <a:pt x="79001" y="319593"/>
                    <a:pt x="79001" y="319593"/>
                    <a:pt x="79001" y="264179"/>
                  </a:cubicBezTo>
                  <a:cubicBezTo>
                    <a:pt x="79001" y="264179"/>
                    <a:pt x="79001" y="264179"/>
                    <a:pt x="37166" y="264179"/>
                  </a:cubicBezTo>
                  <a:cubicBezTo>
                    <a:pt x="18863" y="264179"/>
                    <a:pt x="3175" y="248715"/>
                    <a:pt x="3175" y="229385"/>
                  </a:cubicBezTo>
                  <a:cubicBezTo>
                    <a:pt x="3175" y="229385"/>
                    <a:pt x="3175" y="229385"/>
                    <a:pt x="3175" y="145621"/>
                  </a:cubicBezTo>
                  <a:cubicBezTo>
                    <a:pt x="3175" y="126291"/>
                    <a:pt x="18863" y="109538"/>
                    <a:pt x="38473" y="109538"/>
                  </a:cubicBezTo>
                  <a:close/>
                  <a:moveTo>
                    <a:pt x="160734" y="88900"/>
                  </a:moveTo>
                  <a:cubicBezTo>
                    <a:pt x="160734" y="88900"/>
                    <a:pt x="160734" y="88900"/>
                    <a:pt x="171053" y="88900"/>
                  </a:cubicBezTo>
                  <a:cubicBezTo>
                    <a:pt x="172343" y="88900"/>
                    <a:pt x="173633" y="90195"/>
                    <a:pt x="173633" y="90195"/>
                  </a:cubicBezTo>
                  <a:cubicBezTo>
                    <a:pt x="174923" y="92785"/>
                    <a:pt x="176213" y="94080"/>
                    <a:pt x="174923" y="95375"/>
                  </a:cubicBezTo>
                  <a:cubicBezTo>
                    <a:pt x="174923" y="95375"/>
                    <a:pt x="174923" y="95375"/>
                    <a:pt x="169763" y="103146"/>
                  </a:cubicBezTo>
                  <a:cubicBezTo>
                    <a:pt x="169763" y="103146"/>
                    <a:pt x="169763" y="103146"/>
                    <a:pt x="172343" y="123867"/>
                  </a:cubicBezTo>
                  <a:cubicBezTo>
                    <a:pt x="172343" y="123867"/>
                    <a:pt x="172343" y="123867"/>
                    <a:pt x="167184" y="136818"/>
                  </a:cubicBezTo>
                  <a:cubicBezTo>
                    <a:pt x="167184" y="138113"/>
                    <a:pt x="164604" y="138113"/>
                    <a:pt x="164604" y="136818"/>
                  </a:cubicBezTo>
                  <a:cubicBezTo>
                    <a:pt x="164604" y="136818"/>
                    <a:pt x="164604" y="136818"/>
                    <a:pt x="159444" y="123867"/>
                  </a:cubicBezTo>
                  <a:cubicBezTo>
                    <a:pt x="159444" y="123867"/>
                    <a:pt x="159444" y="123867"/>
                    <a:pt x="162024" y="103146"/>
                  </a:cubicBezTo>
                  <a:cubicBezTo>
                    <a:pt x="162024" y="103146"/>
                    <a:pt x="162024" y="103146"/>
                    <a:pt x="156865" y="95375"/>
                  </a:cubicBezTo>
                  <a:cubicBezTo>
                    <a:pt x="155575" y="94080"/>
                    <a:pt x="156865" y="92785"/>
                    <a:pt x="158155" y="90195"/>
                  </a:cubicBezTo>
                  <a:cubicBezTo>
                    <a:pt x="158155" y="90195"/>
                    <a:pt x="159444" y="88900"/>
                    <a:pt x="160734" y="88900"/>
                  </a:cubicBezTo>
                  <a:close/>
                  <a:moveTo>
                    <a:pt x="136182" y="88900"/>
                  </a:moveTo>
                  <a:cubicBezTo>
                    <a:pt x="137474" y="88900"/>
                    <a:pt x="138766" y="90201"/>
                    <a:pt x="138766" y="91502"/>
                  </a:cubicBezTo>
                  <a:cubicBezTo>
                    <a:pt x="138766" y="91502"/>
                    <a:pt x="138766" y="91502"/>
                    <a:pt x="165893" y="165652"/>
                  </a:cubicBezTo>
                  <a:cubicBezTo>
                    <a:pt x="165893" y="165652"/>
                    <a:pt x="165893" y="165652"/>
                    <a:pt x="193021" y="91502"/>
                  </a:cubicBezTo>
                  <a:cubicBezTo>
                    <a:pt x="193021" y="90201"/>
                    <a:pt x="195605" y="88900"/>
                    <a:pt x="196897" y="90201"/>
                  </a:cubicBezTo>
                  <a:cubicBezTo>
                    <a:pt x="196897" y="90201"/>
                    <a:pt x="196897" y="90201"/>
                    <a:pt x="208523" y="92802"/>
                  </a:cubicBezTo>
                  <a:cubicBezTo>
                    <a:pt x="222733" y="98006"/>
                    <a:pt x="231775" y="111015"/>
                    <a:pt x="231775" y="125325"/>
                  </a:cubicBezTo>
                  <a:cubicBezTo>
                    <a:pt x="231775" y="125325"/>
                    <a:pt x="231775" y="125325"/>
                    <a:pt x="231775" y="176059"/>
                  </a:cubicBezTo>
                  <a:cubicBezTo>
                    <a:pt x="231775" y="179961"/>
                    <a:pt x="229192" y="182563"/>
                    <a:pt x="226608" y="182563"/>
                  </a:cubicBezTo>
                  <a:cubicBezTo>
                    <a:pt x="226608" y="182563"/>
                    <a:pt x="226608" y="182563"/>
                    <a:pt x="105179" y="182563"/>
                  </a:cubicBezTo>
                  <a:cubicBezTo>
                    <a:pt x="102595" y="182563"/>
                    <a:pt x="100012" y="179961"/>
                    <a:pt x="100012" y="176059"/>
                  </a:cubicBezTo>
                  <a:cubicBezTo>
                    <a:pt x="100012" y="176059"/>
                    <a:pt x="100012" y="176059"/>
                    <a:pt x="100012" y="125325"/>
                  </a:cubicBezTo>
                  <a:cubicBezTo>
                    <a:pt x="100012" y="111015"/>
                    <a:pt x="109054" y="98006"/>
                    <a:pt x="123264" y="92802"/>
                  </a:cubicBezTo>
                  <a:cubicBezTo>
                    <a:pt x="123264" y="92802"/>
                    <a:pt x="123264" y="92802"/>
                    <a:pt x="134890" y="90201"/>
                  </a:cubicBezTo>
                  <a:cubicBezTo>
                    <a:pt x="134890" y="88900"/>
                    <a:pt x="134890" y="88900"/>
                    <a:pt x="136182" y="88900"/>
                  </a:cubicBezTo>
                  <a:close/>
                  <a:moveTo>
                    <a:pt x="292100" y="19050"/>
                  </a:moveTo>
                  <a:cubicBezTo>
                    <a:pt x="314019" y="19050"/>
                    <a:pt x="331788" y="36819"/>
                    <a:pt x="331788" y="58738"/>
                  </a:cubicBezTo>
                  <a:cubicBezTo>
                    <a:pt x="331788" y="80657"/>
                    <a:pt x="314019" y="98426"/>
                    <a:pt x="292100" y="98426"/>
                  </a:cubicBezTo>
                  <a:cubicBezTo>
                    <a:pt x="270181" y="98426"/>
                    <a:pt x="252412" y="80657"/>
                    <a:pt x="252412" y="58738"/>
                  </a:cubicBezTo>
                  <a:cubicBezTo>
                    <a:pt x="252412" y="36819"/>
                    <a:pt x="270181" y="19050"/>
                    <a:pt x="292100" y="19050"/>
                  </a:cubicBezTo>
                  <a:close/>
                  <a:moveTo>
                    <a:pt x="39688" y="19050"/>
                  </a:moveTo>
                  <a:cubicBezTo>
                    <a:pt x="61607" y="19050"/>
                    <a:pt x="79376" y="36819"/>
                    <a:pt x="79376" y="58738"/>
                  </a:cubicBezTo>
                  <a:cubicBezTo>
                    <a:pt x="79376" y="80657"/>
                    <a:pt x="61607" y="98426"/>
                    <a:pt x="39688" y="98426"/>
                  </a:cubicBezTo>
                  <a:cubicBezTo>
                    <a:pt x="17769" y="98426"/>
                    <a:pt x="0" y="80657"/>
                    <a:pt x="0" y="58738"/>
                  </a:cubicBezTo>
                  <a:cubicBezTo>
                    <a:pt x="0" y="36819"/>
                    <a:pt x="17769" y="19050"/>
                    <a:pt x="39688" y="19050"/>
                  </a:cubicBezTo>
                  <a:close/>
                  <a:moveTo>
                    <a:pt x="165894" y="0"/>
                  </a:moveTo>
                  <a:cubicBezTo>
                    <a:pt x="187375" y="0"/>
                    <a:pt x="204788" y="17769"/>
                    <a:pt x="204788" y="39688"/>
                  </a:cubicBezTo>
                  <a:cubicBezTo>
                    <a:pt x="204788" y="61607"/>
                    <a:pt x="187375" y="79376"/>
                    <a:pt x="165894" y="79376"/>
                  </a:cubicBezTo>
                  <a:cubicBezTo>
                    <a:pt x="144413" y="79376"/>
                    <a:pt x="127000" y="61607"/>
                    <a:pt x="127000" y="39688"/>
                  </a:cubicBezTo>
                  <a:cubicBezTo>
                    <a:pt x="127000" y="17769"/>
                    <a:pt x="144413" y="0"/>
                    <a:pt x="165894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4A500315-4E94-4938-B5DA-B73FEE98EC6A}"/>
              </a:ext>
            </a:extLst>
          </p:cNvPr>
          <p:cNvGrpSpPr/>
          <p:nvPr/>
        </p:nvGrpSpPr>
        <p:grpSpPr>
          <a:xfrm>
            <a:off x="5488589" y="4602162"/>
            <a:ext cx="5571297" cy="940547"/>
            <a:chOff x="4849960" y="4746625"/>
            <a:chExt cx="5571297" cy="940547"/>
          </a:xfrm>
        </p:grpSpPr>
        <p:grpSp>
          <p:nvGrpSpPr>
            <p:cNvPr id="49" name="组合 48">
              <a:extLst>
                <a:ext uri="{FF2B5EF4-FFF2-40B4-BE49-F238E27FC236}">
                  <a16:creationId xmlns:a16="http://schemas.microsoft.com/office/drawing/2014/main" id="{6CF64D2C-6173-4559-B906-41336A8683AD}"/>
                </a:ext>
              </a:extLst>
            </p:cNvPr>
            <p:cNvGrpSpPr/>
            <p:nvPr/>
          </p:nvGrpSpPr>
          <p:grpSpPr>
            <a:xfrm>
              <a:off x="5474518" y="4746625"/>
              <a:ext cx="4946739" cy="940547"/>
              <a:chOff x="5394700" y="1317507"/>
              <a:chExt cx="4946739" cy="940547"/>
            </a:xfrm>
          </p:grpSpPr>
          <p:sp>
            <p:nvSpPr>
              <p:cNvPr id="52" name="TextBox 19">
                <a:extLst>
                  <a:ext uri="{FF2B5EF4-FFF2-40B4-BE49-F238E27FC236}">
                    <a16:creationId xmlns:a16="http://schemas.microsoft.com/office/drawing/2014/main" id="{4819C07A-2EEC-4F5C-ABD4-0971F999E3D7}"/>
                  </a:ext>
                </a:extLst>
              </p:cNvPr>
              <p:cNvSpPr txBox="1"/>
              <p:nvPr/>
            </p:nvSpPr>
            <p:spPr>
              <a:xfrm>
                <a:off x="5394700" y="1317507"/>
                <a:ext cx="2444433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>
                <a:defPPr>
                  <a:defRPr lang="zh-CN"/>
                </a:defPPr>
                <a:lvl1pPr>
                  <a:defRPr sz="120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EngraversGothic BT" panose="020B0507020203020204" pitchFamily="34" charset="0"/>
                  </a:defRPr>
                </a:lvl1pPr>
              </a:lstStyle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75000"/>
                        <a:lumOff val="25000"/>
                      </a:srgb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  <a:sym typeface="Arial"/>
                  </a:rPr>
                  <a:t>标题文字添加</a:t>
                </a:r>
                <a:endParaRPr kumimoji="0" 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endParaRP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79FC281A-5222-49E1-B902-E19AE4E3319E}"/>
                  </a:ext>
                </a:extLst>
              </p:cNvPr>
              <p:cNvSpPr txBox="1"/>
              <p:nvPr/>
            </p:nvSpPr>
            <p:spPr>
              <a:xfrm>
                <a:off x="5394700" y="1662057"/>
                <a:ext cx="4946739" cy="595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>
                  <a:lnSpc>
                    <a:spcPts val="2000"/>
                  </a:lnSpc>
                  <a:buNone/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lt"/>
                    <a:sym typeface="FZHei-B01S" panose="02010601030101010101" pitchFamily="2" charset="-122"/>
                  </a:rPr>
                  <a:t>请在此处添加具体内容，文字尽量言简意赅，简单说明即可，不必过于繁琐，注意板面美观度。</a:t>
                </a:r>
              </a:p>
            </p:txBody>
          </p:sp>
        </p:grpSp>
        <p:sp>
          <p:nvSpPr>
            <p:cNvPr id="50" name="椭圆 49">
              <a:extLst>
                <a:ext uri="{FF2B5EF4-FFF2-40B4-BE49-F238E27FC236}">
                  <a16:creationId xmlns:a16="http://schemas.microsoft.com/office/drawing/2014/main" id="{931FAB1B-8686-47DB-B80E-89D53C5DB5E5}"/>
                </a:ext>
              </a:extLst>
            </p:cNvPr>
            <p:cNvSpPr/>
            <p:nvPr/>
          </p:nvSpPr>
          <p:spPr>
            <a:xfrm>
              <a:off x="4849960" y="4880995"/>
              <a:ext cx="537474" cy="537474"/>
            </a:xfrm>
            <a:prstGeom prst="ellips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51" name="椭圆 36">
              <a:extLst>
                <a:ext uri="{FF2B5EF4-FFF2-40B4-BE49-F238E27FC236}">
                  <a16:creationId xmlns:a16="http://schemas.microsoft.com/office/drawing/2014/main" id="{2DD109BF-4D11-4156-B400-CA3FAEE3A3B3}"/>
                </a:ext>
              </a:extLst>
            </p:cNvPr>
            <p:cNvSpPr/>
            <p:nvPr/>
          </p:nvSpPr>
          <p:spPr>
            <a:xfrm>
              <a:off x="4982791" y="5015042"/>
              <a:ext cx="271812" cy="263386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  <a:sym typeface="Arial"/>
              </a:endParaRPr>
            </a:p>
          </p:txBody>
        </p:sp>
      </p:grpSp>
      <p:pic>
        <p:nvPicPr>
          <p:cNvPr id="54" name="图片占位符 2">
            <a:extLst>
              <a:ext uri="{FF2B5EF4-FFF2-40B4-BE49-F238E27FC236}">
                <a16:creationId xmlns:a16="http://schemas.microsoft.com/office/drawing/2014/main" id="{CE4713B0-844A-4CDB-A9C1-EEB22D9EFE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7476" y="2271131"/>
            <a:ext cx="3127493" cy="3127493"/>
          </a:xfrm>
          <a:custGeom>
            <a:avLst/>
            <a:gdLst>
              <a:gd name="connsiteX0" fmla="*/ 0 w 3868616"/>
              <a:gd name="connsiteY0" fmla="*/ 0 h 3530991"/>
              <a:gd name="connsiteX1" fmla="*/ 3868616 w 3868616"/>
              <a:gd name="connsiteY1" fmla="*/ 0 h 3530991"/>
              <a:gd name="connsiteX2" fmla="*/ 3868616 w 3868616"/>
              <a:gd name="connsiteY2" fmla="*/ 3530991 h 3530991"/>
              <a:gd name="connsiteX3" fmla="*/ 0 w 3868616"/>
              <a:gd name="connsiteY3" fmla="*/ 3530991 h 35309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8616" h="3530991">
                <a:moveTo>
                  <a:pt x="0" y="0"/>
                </a:moveTo>
                <a:lnTo>
                  <a:pt x="3868616" y="0"/>
                </a:lnTo>
                <a:lnTo>
                  <a:pt x="3868616" y="3530991"/>
                </a:lnTo>
                <a:lnTo>
                  <a:pt x="0" y="353099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4549966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40"/>
                            </p:stCondLst>
                            <p:childTnLst>
                              <p:par>
                                <p:cTn id="2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2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2" presetClass="entr" presetSubtype="2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02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成功项目详细展示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任意多边形 14"/>
          <p:cNvSpPr/>
          <p:nvPr/>
        </p:nvSpPr>
        <p:spPr>
          <a:xfrm>
            <a:off x="937441" y="4150118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597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6" name="任意多边形 15"/>
          <p:cNvSpPr/>
          <p:nvPr/>
        </p:nvSpPr>
        <p:spPr>
          <a:xfrm>
            <a:off x="4556808" y="4150118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C12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7" name="任意多边形 16"/>
          <p:cNvSpPr/>
          <p:nvPr/>
        </p:nvSpPr>
        <p:spPr>
          <a:xfrm>
            <a:off x="8176175" y="4146278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597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18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2049253" y="2196185"/>
            <a:ext cx="1968883" cy="1025922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9" name="TextBox 28"/>
          <p:cNvSpPr txBox="1"/>
          <p:nvPr/>
        </p:nvSpPr>
        <p:spPr>
          <a:xfrm>
            <a:off x="2049253" y="1826298"/>
            <a:ext cx="18535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方正黑体简体" panose="02010601030101010101" pitchFamily="2" charset="-122"/>
                <a:cs typeface="+mn-ea"/>
                <a:sym typeface="+mn-lt"/>
              </a:rPr>
              <a:t>添加标题</a:t>
            </a:r>
          </a:p>
        </p:txBody>
      </p:sp>
      <p:sp>
        <p:nvSpPr>
          <p:cNvPr id="20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751088" y="2196185"/>
            <a:ext cx="1876703" cy="1025922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1" name="TextBox 59"/>
          <p:cNvSpPr txBox="1"/>
          <p:nvPr/>
        </p:nvSpPr>
        <p:spPr>
          <a:xfrm>
            <a:off x="5751088" y="1826298"/>
            <a:ext cx="159343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方正黑体简体" panose="02010601030101010101" pitchFamily="2" charset="-122"/>
                <a:cs typeface="+mn-ea"/>
                <a:sym typeface="+mn-lt"/>
              </a:rPr>
              <a:t>添加标题</a:t>
            </a:r>
          </a:p>
        </p:txBody>
      </p:sp>
      <p:sp>
        <p:nvSpPr>
          <p:cNvPr id="22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9360743" y="2196185"/>
            <a:ext cx="1852610" cy="1025922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3" name="TextBox 61"/>
          <p:cNvSpPr txBox="1"/>
          <p:nvPr/>
        </p:nvSpPr>
        <p:spPr>
          <a:xfrm>
            <a:off x="9360743" y="1826298"/>
            <a:ext cx="1853513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方正黑体简体" panose="02010601030101010101" pitchFamily="2" charset="-122"/>
                <a:cs typeface="+mn-ea"/>
                <a:sym typeface="+mn-lt"/>
              </a:rPr>
              <a:t>添加标题</a:t>
            </a:r>
          </a:p>
        </p:txBody>
      </p:sp>
      <p:sp>
        <p:nvSpPr>
          <p:cNvPr id="24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2049253" y="4476616"/>
            <a:ext cx="1878825" cy="1025922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5" name="TextBox 63"/>
          <p:cNvSpPr txBox="1"/>
          <p:nvPr/>
        </p:nvSpPr>
        <p:spPr>
          <a:xfrm>
            <a:off x="2049252" y="4091504"/>
            <a:ext cx="1556109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方正黑体简体" panose="02010601030101010101" pitchFamily="2" charset="-122"/>
                <a:cs typeface="+mn-ea"/>
                <a:sym typeface="+mn-lt"/>
              </a:rPr>
              <a:t>添加标题</a:t>
            </a:r>
          </a:p>
        </p:txBody>
      </p:sp>
      <p:sp>
        <p:nvSpPr>
          <p:cNvPr id="26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5751088" y="4476616"/>
            <a:ext cx="1958089" cy="1025922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7" name="TextBox 65"/>
          <p:cNvSpPr txBox="1"/>
          <p:nvPr/>
        </p:nvSpPr>
        <p:spPr>
          <a:xfrm>
            <a:off x="5751088" y="4091504"/>
            <a:ext cx="1599956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方正黑体简体" panose="02010601030101010101" pitchFamily="2" charset="-122"/>
                <a:cs typeface="+mn-ea"/>
                <a:sym typeface="+mn-lt"/>
              </a:rPr>
              <a:t>添加标题</a:t>
            </a:r>
          </a:p>
        </p:txBody>
      </p:sp>
      <p:sp>
        <p:nvSpPr>
          <p:cNvPr id="28" name="Rectangle 13" descr="FD1DDF730CE4456e89755B07FE1653D0# #Rectangle 13"/>
          <p:cNvSpPr>
            <a:spLocks noChangeArrowheads="1"/>
          </p:cNvSpPr>
          <p:nvPr/>
        </p:nvSpPr>
        <p:spPr bwMode="auto">
          <a:xfrm>
            <a:off x="9360743" y="4476616"/>
            <a:ext cx="1853241" cy="1025922"/>
          </a:xfrm>
          <a:prstGeom prst="rect">
            <a:avLst/>
          </a:prstGeom>
          <a:noFill/>
          <a:extLst/>
        </p:spPr>
        <p:txBody>
          <a:bodyPr wrap="square" lIns="0" tIns="0" rIns="0" bIns="0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9" name="TextBox 67"/>
          <p:cNvSpPr txBox="1"/>
          <p:nvPr/>
        </p:nvSpPr>
        <p:spPr>
          <a:xfrm>
            <a:off x="9360743" y="4091504"/>
            <a:ext cx="1255368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1800" b="1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defRPr>
            </a:lvl1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333333"/>
                </a:solidFill>
                <a:effectLst/>
                <a:uLnTx/>
                <a:uFillTx/>
                <a:latin typeface="+mn-lt"/>
                <a:ea typeface="方正黑体简体" panose="02010601030101010101" pitchFamily="2" charset="-122"/>
                <a:cs typeface="+mn-ea"/>
                <a:sym typeface="+mn-lt"/>
              </a:rPr>
              <a:t>添加标题</a:t>
            </a:r>
          </a:p>
        </p:txBody>
      </p:sp>
      <p:sp>
        <p:nvSpPr>
          <p:cNvPr id="30" name="任意多边形 29"/>
          <p:cNvSpPr/>
          <p:nvPr/>
        </p:nvSpPr>
        <p:spPr>
          <a:xfrm>
            <a:off x="937441" y="1904858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C12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1" name="任意多边形 30"/>
          <p:cNvSpPr/>
          <p:nvPr/>
        </p:nvSpPr>
        <p:spPr>
          <a:xfrm>
            <a:off x="4556808" y="1904858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597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2" name="任意多边形 31"/>
          <p:cNvSpPr/>
          <p:nvPr/>
        </p:nvSpPr>
        <p:spPr>
          <a:xfrm>
            <a:off x="8177663" y="1901018"/>
            <a:ext cx="889808" cy="987664"/>
          </a:xfrm>
          <a:custGeom>
            <a:avLst/>
            <a:gdLst>
              <a:gd name="connsiteX0" fmla="*/ 1460180 w 2920360"/>
              <a:gd name="connsiteY0" fmla="*/ 0 h 3241526"/>
              <a:gd name="connsiteX1" fmla="*/ 1620290 w 2920360"/>
              <a:gd name="connsiteY1" fmla="*/ 42589 h 3241526"/>
              <a:gd name="connsiteX2" fmla="*/ 2760176 w 2920360"/>
              <a:gd name="connsiteY2" fmla="*/ 694444 h 3241526"/>
              <a:gd name="connsiteX3" fmla="*/ 2877272 w 2920360"/>
              <a:gd name="connsiteY3" fmla="*/ 810381 h 3241526"/>
              <a:gd name="connsiteX4" fmla="*/ 2920286 w 2920360"/>
              <a:gd name="connsiteY4" fmla="*/ 958261 h 3241526"/>
              <a:gd name="connsiteX5" fmla="*/ 2920286 w 2920360"/>
              <a:gd name="connsiteY5" fmla="*/ 2266702 h 3241526"/>
              <a:gd name="connsiteX6" fmla="*/ 2877272 w 2920360"/>
              <a:gd name="connsiteY6" fmla="*/ 2431145 h 3241526"/>
              <a:gd name="connsiteX7" fmla="*/ 2763761 w 2920360"/>
              <a:gd name="connsiteY7" fmla="*/ 2544716 h 3241526"/>
              <a:gd name="connsiteX8" fmla="*/ 1623875 w 2920360"/>
              <a:gd name="connsiteY8" fmla="*/ 3196571 h 3241526"/>
              <a:gd name="connsiteX9" fmla="*/ 1460180 w 2920360"/>
              <a:gd name="connsiteY9" fmla="*/ 3241526 h 3241526"/>
              <a:gd name="connsiteX10" fmla="*/ 1295291 w 2920360"/>
              <a:gd name="connsiteY10" fmla="*/ 3195388 h 3241526"/>
              <a:gd name="connsiteX11" fmla="*/ 155404 w 2920360"/>
              <a:gd name="connsiteY11" fmla="*/ 2544716 h 3241526"/>
              <a:gd name="connsiteX12" fmla="*/ 41893 w 2920360"/>
              <a:gd name="connsiteY12" fmla="*/ 2431145 h 3241526"/>
              <a:gd name="connsiteX13" fmla="*/ 74 w 2920360"/>
              <a:gd name="connsiteY13" fmla="*/ 2269068 h 3241526"/>
              <a:gd name="connsiteX14" fmla="*/ 74 w 2920360"/>
              <a:gd name="connsiteY14" fmla="*/ 965359 h 3241526"/>
              <a:gd name="connsiteX15" fmla="*/ 41893 w 2920360"/>
              <a:gd name="connsiteY15" fmla="*/ 810381 h 3241526"/>
              <a:gd name="connsiteX16" fmla="*/ 156599 w 2920360"/>
              <a:gd name="connsiteY16" fmla="*/ 696810 h 3241526"/>
              <a:gd name="connsiteX17" fmla="*/ 1301265 w 2920360"/>
              <a:gd name="connsiteY17" fmla="*/ 42589 h 3241526"/>
              <a:gd name="connsiteX18" fmla="*/ 1460180 w 2920360"/>
              <a:gd name="connsiteY18" fmla="*/ 0 h 324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2920360" h="3241526">
                <a:moveTo>
                  <a:pt x="1460180" y="0"/>
                </a:moveTo>
                <a:cubicBezTo>
                  <a:pt x="1518728" y="0"/>
                  <a:pt x="1572496" y="15379"/>
                  <a:pt x="1620290" y="42589"/>
                </a:cubicBezTo>
                <a:lnTo>
                  <a:pt x="2760176" y="694444"/>
                </a:lnTo>
                <a:cubicBezTo>
                  <a:pt x="2806776" y="721653"/>
                  <a:pt x="2848595" y="760694"/>
                  <a:pt x="2877272" y="810381"/>
                </a:cubicBezTo>
                <a:cubicBezTo>
                  <a:pt x="2904753" y="856520"/>
                  <a:pt x="2919091" y="907391"/>
                  <a:pt x="2920286" y="958261"/>
                </a:cubicBezTo>
                <a:lnTo>
                  <a:pt x="2920286" y="2266702"/>
                </a:lnTo>
                <a:cubicBezTo>
                  <a:pt x="2921481" y="2322305"/>
                  <a:pt x="2908338" y="2379091"/>
                  <a:pt x="2877272" y="2431145"/>
                </a:cubicBezTo>
                <a:cubicBezTo>
                  <a:pt x="2849790" y="2479649"/>
                  <a:pt x="2810360" y="2518689"/>
                  <a:pt x="2763761" y="2544716"/>
                </a:cubicBezTo>
                <a:lnTo>
                  <a:pt x="1623875" y="3196571"/>
                </a:lnTo>
                <a:cubicBezTo>
                  <a:pt x="1576081" y="3224964"/>
                  <a:pt x="1519923" y="3241526"/>
                  <a:pt x="1460180" y="3241526"/>
                </a:cubicBezTo>
                <a:cubicBezTo>
                  <a:pt x="1399243" y="3241526"/>
                  <a:pt x="1343085" y="3224964"/>
                  <a:pt x="1295291" y="3195388"/>
                </a:cubicBezTo>
                <a:lnTo>
                  <a:pt x="155404" y="2544716"/>
                </a:lnTo>
                <a:cubicBezTo>
                  <a:pt x="110000" y="2517506"/>
                  <a:pt x="70570" y="2479649"/>
                  <a:pt x="41893" y="2431145"/>
                </a:cubicBezTo>
                <a:cubicBezTo>
                  <a:pt x="12022" y="2380274"/>
                  <a:pt x="-1121" y="2324671"/>
                  <a:pt x="74" y="2269068"/>
                </a:cubicBezTo>
                <a:lnTo>
                  <a:pt x="74" y="965359"/>
                </a:lnTo>
                <a:cubicBezTo>
                  <a:pt x="74" y="913306"/>
                  <a:pt x="13217" y="858886"/>
                  <a:pt x="41893" y="810381"/>
                </a:cubicBezTo>
                <a:cubicBezTo>
                  <a:pt x="70570" y="761877"/>
                  <a:pt x="110000" y="722836"/>
                  <a:pt x="156599" y="696810"/>
                </a:cubicBezTo>
                <a:lnTo>
                  <a:pt x="1301265" y="42589"/>
                </a:lnTo>
                <a:cubicBezTo>
                  <a:pt x="1347864" y="15379"/>
                  <a:pt x="1401633" y="0"/>
                  <a:pt x="1460180" y="0"/>
                </a:cubicBezTo>
                <a:close/>
              </a:path>
            </a:pathLst>
          </a:custGeom>
          <a:noFill/>
          <a:ln w="12700">
            <a:solidFill>
              <a:srgbClr val="C12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3" name="KSO_Shape"/>
          <p:cNvSpPr>
            <a:spLocks/>
          </p:cNvSpPr>
          <p:nvPr/>
        </p:nvSpPr>
        <p:spPr bwMode="auto">
          <a:xfrm>
            <a:off x="1128904" y="2255813"/>
            <a:ext cx="506882" cy="348060"/>
          </a:xfrm>
          <a:custGeom>
            <a:avLst/>
            <a:gdLst>
              <a:gd name="T0" fmla="*/ 2147483646 w 112"/>
              <a:gd name="T1" fmla="*/ 2147483646 h 77"/>
              <a:gd name="T2" fmla="*/ 2147483646 w 112"/>
              <a:gd name="T3" fmla="*/ 2147483646 h 77"/>
              <a:gd name="T4" fmla="*/ 2147483646 w 112"/>
              <a:gd name="T5" fmla="*/ 2147483646 h 77"/>
              <a:gd name="T6" fmla="*/ 2147483646 w 112"/>
              <a:gd name="T7" fmla="*/ 2147483646 h 77"/>
              <a:gd name="T8" fmla="*/ 2147483646 w 112"/>
              <a:gd name="T9" fmla="*/ 2147483646 h 77"/>
              <a:gd name="T10" fmla="*/ 0 w 112"/>
              <a:gd name="T11" fmla="*/ 2147483646 h 77"/>
              <a:gd name="T12" fmla="*/ 2147483646 w 112"/>
              <a:gd name="T13" fmla="*/ 2147483646 h 77"/>
              <a:gd name="T14" fmla="*/ 2147483646 w 112"/>
              <a:gd name="T15" fmla="*/ 2147483646 h 77"/>
              <a:gd name="T16" fmla="*/ 2147483646 w 112"/>
              <a:gd name="T17" fmla="*/ 2147483646 h 77"/>
              <a:gd name="T18" fmla="*/ 2147483646 w 112"/>
              <a:gd name="T19" fmla="*/ 2147483646 h 77"/>
              <a:gd name="T20" fmla="*/ 2147483646 w 112"/>
              <a:gd name="T21" fmla="*/ 2147483646 h 77"/>
              <a:gd name="T22" fmla="*/ 2147483646 w 112"/>
              <a:gd name="T23" fmla="*/ 2147483646 h 77"/>
              <a:gd name="T24" fmla="*/ 2147483646 w 112"/>
              <a:gd name="T25" fmla="*/ 2147483646 h 77"/>
              <a:gd name="T26" fmla="*/ 2147483646 w 112"/>
              <a:gd name="T27" fmla="*/ 2147483646 h 77"/>
              <a:gd name="T28" fmla="*/ 2147483646 w 112"/>
              <a:gd name="T29" fmla="*/ 2147483646 h 77"/>
              <a:gd name="T30" fmla="*/ 2147483646 w 112"/>
              <a:gd name="T31" fmla="*/ 2147483646 h 77"/>
              <a:gd name="T32" fmla="*/ 2147483646 w 112"/>
              <a:gd name="T33" fmla="*/ 2147483646 h 77"/>
              <a:gd name="T34" fmla="*/ 2147483646 w 112"/>
              <a:gd name="T35" fmla="*/ 2147483646 h 77"/>
              <a:gd name="T36" fmla="*/ 2147483646 w 112"/>
              <a:gd name="T37" fmla="*/ 2147483646 h 77"/>
              <a:gd name="T38" fmla="*/ 2147483646 w 112"/>
              <a:gd name="T39" fmla="*/ 2147483646 h 77"/>
              <a:gd name="T40" fmla="*/ 2147483646 w 112"/>
              <a:gd name="T41" fmla="*/ 2147483646 h 77"/>
              <a:gd name="T42" fmla="*/ 2147483646 w 112"/>
              <a:gd name="T43" fmla="*/ 2147483646 h 77"/>
              <a:gd name="T44" fmla="*/ 2147483646 w 112"/>
              <a:gd name="T45" fmla="*/ 2147483646 h 77"/>
              <a:gd name="T46" fmla="*/ 2147483646 w 112"/>
              <a:gd name="T47" fmla="*/ 2147483646 h 77"/>
              <a:gd name="T48" fmla="*/ 2147483646 w 112"/>
              <a:gd name="T49" fmla="*/ 2147483646 h 77"/>
              <a:gd name="T50" fmla="*/ 2147483646 w 112"/>
              <a:gd name="T51" fmla="*/ 2147483646 h 77"/>
              <a:gd name="T52" fmla="*/ 2147483646 w 112"/>
              <a:gd name="T53" fmla="*/ 2147483646 h 77"/>
              <a:gd name="T54" fmla="*/ 2147483646 w 112"/>
              <a:gd name="T55" fmla="*/ 2147483646 h 77"/>
              <a:gd name="T56" fmla="*/ 2147483646 w 112"/>
              <a:gd name="T57" fmla="*/ 2147483646 h 77"/>
              <a:gd name="T58" fmla="*/ 2147483646 w 112"/>
              <a:gd name="T59" fmla="*/ 2147483646 h 77"/>
              <a:gd name="T60" fmla="*/ 2147483646 w 112"/>
              <a:gd name="T61" fmla="*/ 2147483646 h 77"/>
              <a:gd name="T62" fmla="*/ 2147483646 w 112"/>
              <a:gd name="T63" fmla="*/ 2147483646 h 77"/>
              <a:gd name="T64" fmla="*/ 2147483646 w 112"/>
              <a:gd name="T65" fmla="*/ 2147483646 h 77"/>
              <a:gd name="T66" fmla="*/ 2147483646 w 112"/>
              <a:gd name="T67" fmla="*/ 2147483646 h 77"/>
              <a:gd name="T68" fmla="*/ 2147483646 w 112"/>
              <a:gd name="T69" fmla="*/ 2147483646 h 77"/>
              <a:gd name="T70" fmla="*/ 2147483646 w 112"/>
              <a:gd name="T71" fmla="*/ 2147483646 h 77"/>
              <a:gd name="T72" fmla="*/ 2147483646 w 112"/>
              <a:gd name="T73" fmla="*/ 2147483646 h 77"/>
              <a:gd name="T74" fmla="*/ 2147483646 w 112"/>
              <a:gd name="T75" fmla="*/ 2147483646 h 77"/>
              <a:gd name="T76" fmla="*/ 2147483646 w 112"/>
              <a:gd name="T77" fmla="*/ 2147483646 h 77"/>
              <a:gd name="T78" fmla="*/ 2147483646 w 112"/>
              <a:gd name="T79" fmla="*/ 2147483646 h 77"/>
              <a:gd name="T80" fmla="*/ 2147483646 w 112"/>
              <a:gd name="T81" fmla="*/ 2147483646 h 77"/>
              <a:gd name="T82" fmla="*/ 2147483646 w 112"/>
              <a:gd name="T83" fmla="*/ 2147483646 h 77"/>
              <a:gd name="T84" fmla="*/ 2147483646 w 112"/>
              <a:gd name="T85" fmla="*/ 2147483646 h 77"/>
              <a:gd name="T86" fmla="*/ 2147483646 w 112"/>
              <a:gd name="T87" fmla="*/ 2147483646 h 77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112" h="77">
                <a:moveTo>
                  <a:pt x="56" y="0"/>
                </a:moveTo>
                <a:cubicBezTo>
                  <a:pt x="62" y="0"/>
                  <a:pt x="66" y="4"/>
                  <a:pt x="66" y="10"/>
                </a:cubicBezTo>
                <a:cubicBezTo>
                  <a:pt x="66" y="15"/>
                  <a:pt x="62" y="20"/>
                  <a:pt x="56" y="20"/>
                </a:cubicBezTo>
                <a:cubicBezTo>
                  <a:pt x="51" y="20"/>
                  <a:pt x="46" y="15"/>
                  <a:pt x="46" y="10"/>
                </a:cubicBezTo>
                <a:cubicBezTo>
                  <a:pt x="46" y="4"/>
                  <a:pt x="51" y="0"/>
                  <a:pt x="56" y="0"/>
                </a:cubicBezTo>
                <a:close/>
                <a:moveTo>
                  <a:pt x="15" y="49"/>
                </a:moveTo>
                <a:cubicBezTo>
                  <a:pt x="15" y="66"/>
                  <a:pt x="15" y="66"/>
                  <a:pt x="15" y="66"/>
                </a:cubicBezTo>
                <a:cubicBezTo>
                  <a:pt x="10" y="66"/>
                  <a:pt x="10" y="66"/>
                  <a:pt x="10" y="66"/>
                </a:cubicBezTo>
                <a:cubicBezTo>
                  <a:pt x="10" y="52"/>
                  <a:pt x="10" y="52"/>
                  <a:pt x="10" y="52"/>
                </a:cubicBezTo>
                <a:cubicBezTo>
                  <a:pt x="9" y="52"/>
                  <a:pt x="9" y="52"/>
                  <a:pt x="9" y="52"/>
                </a:cubicBezTo>
                <a:cubicBezTo>
                  <a:pt x="9" y="66"/>
                  <a:pt x="9" y="66"/>
                  <a:pt x="9" y="66"/>
                </a:cubicBezTo>
                <a:cubicBezTo>
                  <a:pt x="4" y="66"/>
                  <a:pt x="4" y="66"/>
                  <a:pt x="4" y="66"/>
                </a:cubicBezTo>
                <a:cubicBezTo>
                  <a:pt x="4" y="49"/>
                  <a:pt x="4" y="49"/>
                  <a:pt x="4" y="49"/>
                </a:cubicBezTo>
                <a:cubicBezTo>
                  <a:pt x="4" y="46"/>
                  <a:pt x="4" y="46"/>
                  <a:pt x="4" y="46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37"/>
                  <a:pt x="4" y="37"/>
                  <a:pt x="4" y="37"/>
                </a:cubicBezTo>
                <a:cubicBezTo>
                  <a:pt x="4" y="46"/>
                  <a:pt x="4" y="46"/>
                  <a:pt x="4" y="46"/>
                </a:cubicBezTo>
                <a:cubicBezTo>
                  <a:pt x="0" y="46"/>
                  <a:pt x="0" y="46"/>
                  <a:pt x="0" y="46"/>
                </a:cubicBezTo>
                <a:cubicBezTo>
                  <a:pt x="0" y="33"/>
                  <a:pt x="0" y="33"/>
                  <a:pt x="0" y="33"/>
                </a:cubicBezTo>
                <a:cubicBezTo>
                  <a:pt x="0" y="31"/>
                  <a:pt x="1" y="29"/>
                  <a:pt x="4" y="29"/>
                </a:cubicBezTo>
                <a:cubicBezTo>
                  <a:pt x="13" y="29"/>
                  <a:pt x="13" y="29"/>
                  <a:pt x="13" y="29"/>
                </a:cubicBezTo>
                <a:cubicBezTo>
                  <a:pt x="13" y="30"/>
                  <a:pt x="13" y="30"/>
                  <a:pt x="13" y="31"/>
                </a:cubicBezTo>
                <a:cubicBezTo>
                  <a:pt x="13" y="49"/>
                  <a:pt x="13" y="49"/>
                  <a:pt x="13" y="49"/>
                </a:cubicBezTo>
                <a:cubicBezTo>
                  <a:pt x="15" y="49"/>
                  <a:pt x="15" y="49"/>
                  <a:pt x="15" y="49"/>
                </a:cubicBezTo>
                <a:close/>
                <a:moveTo>
                  <a:pt x="10" y="15"/>
                </a:moveTo>
                <a:cubicBezTo>
                  <a:pt x="13" y="15"/>
                  <a:pt x="16" y="18"/>
                  <a:pt x="16" y="22"/>
                </a:cubicBezTo>
                <a:cubicBezTo>
                  <a:pt x="16" y="23"/>
                  <a:pt x="16" y="24"/>
                  <a:pt x="15" y="25"/>
                </a:cubicBezTo>
                <a:cubicBezTo>
                  <a:pt x="15" y="26"/>
                  <a:pt x="15" y="26"/>
                  <a:pt x="14" y="26"/>
                </a:cubicBezTo>
                <a:cubicBezTo>
                  <a:pt x="13" y="27"/>
                  <a:pt x="12" y="28"/>
                  <a:pt x="10" y="28"/>
                </a:cubicBezTo>
                <a:cubicBezTo>
                  <a:pt x="6" y="28"/>
                  <a:pt x="3" y="25"/>
                  <a:pt x="3" y="22"/>
                </a:cubicBezTo>
                <a:cubicBezTo>
                  <a:pt x="3" y="18"/>
                  <a:pt x="6" y="15"/>
                  <a:pt x="10" y="15"/>
                </a:cubicBezTo>
                <a:close/>
                <a:moveTo>
                  <a:pt x="96" y="49"/>
                </a:moveTo>
                <a:cubicBezTo>
                  <a:pt x="96" y="66"/>
                  <a:pt x="96" y="66"/>
                  <a:pt x="96" y="66"/>
                </a:cubicBezTo>
                <a:cubicBezTo>
                  <a:pt x="101" y="66"/>
                  <a:pt x="101" y="66"/>
                  <a:pt x="101" y="66"/>
                </a:cubicBezTo>
                <a:cubicBezTo>
                  <a:pt x="101" y="52"/>
                  <a:pt x="101" y="52"/>
                  <a:pt x="101" y="52"/>
                </a:cubicBezTo>
                <a:cubicBezTo>
                  <a:pt x="102" y="52"/>
                  <a:pt x="102" y="52"/>
                  <a:pt x="102" y="52"/>
                </a:cubicBezTo>
                <a:cubicBezTo>
                  <a:pt x="102" y="66"/>
                  <a:pt x="102" y="66"/>
                  <a:pt x="102" y="66"/>
                </a:cubicBezTo>
                <a:cubicBezTo>
                  <a:pt x="107" y="66"/>
                  <a:pt x="107" y="66"/>
                  <a:pt x="107" y="66"/>
                </a:cubicBezTo>
                <a:cubicBezTo>
                  <a:pt x="107" y="49"/>
                  <a:pt x="107" y="49"/>
                  <a:pt x="107" y="49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37"/>
                  <a:pt x="107" y="37"/>
                  <a:pt x="107" y="37"/>
                </a:cubicBezTo>
                <a:cubicBezTo>
                  <a:pt x="107" y="46"/>
                  <a:pt x="107" y="46"/>
                  <a:pt x="107" y="46"/>
                </a:cubicBezTo>
                <a:cubicBezTo>
                  <a:pt x="112" y="46"/>
                  <a:pt x="112" y="46"/>
                  <a:pt x="112" y="46"/>
                </a:cubicBezTo>
                <a:cubicBezTo>
                  <a:pt x="112" y="33"/>
                  <a:pt x="112" y="33"/>
                  <a:pt x="112" y="33"/>
                </a:cubicBezTo>
                <a:cubicBezTo>
                  <a:pt x="112" y="31"/>
                  <a:pt x="110" y="29"/>
                  <a:pt x="107" y="29"/>
                </a:cubicBezTo>
                <a:cubicBezTo>
                  <a:pt x="98" y="29"/>
                  <a:pt x="98" y="29"/>
                  <a:pt x="98" y="29"/>
                </a:cubicBezTo>
                <a:cubicBezTo>
                  <a:pt x="98" y="30"/>
                  <a:pt x="98" y="30"/>
                  <a:pt x="98" y="31"/>
                </a:cubicBezTo>
                <a:cubicBezTo>
                  <a:pt x="98" y="49"/>
                  <a:pt x="98" y="49"/>
                  <a:pt x="98" y="49"/>
                </a:cubicBezTo>
                <a:cubicBezTo>
                  <a:pt x="96" y="49"/>
                  <a:pt x="96" y="49"/>
                  <a:pt x="96" y="49"/>
                </a:cubicBezTo>
                <a:close/>
                <a:moveTo>
                  <a:pt x="101" y="15"/>
                </a:moveTo>
                <a:cubicBezTo>
                  <a:pt x="98" y="15"/>
                  <a:pt x="95" y="18"/>
                  <a:pt x="95" y="22"/>
                </a:cubicBezTo>
                <a:cubicBezTo>
                  <a:pt x="95" y="23"/>
                  <a:pt x="95" y="24"/>
                  <a:pt x="96" y="25"/>
                </a:cubicBezTo>
                <a:cubicBezTo>
                  <a:pt x="96" y="26"/>
                  <a:pt x="97" y="26"/>
                  <a:pt x="97" y="26"/>
                </a:cubicBezTo>
                <a:cubicBezTo>
                  <a:pt x="98" y="27"/>
                  <a:pt x="100" y="28"/>
                  <a:pt x="101" y="28"/>
                </a:cubicBezTo>
                <a:cubicBezTo>
                  <a:pt x="105" y="28"/>
                  <a:pt x="108" y="25"/>
                  <a:pt x="108" y="22"/>
                </a:cubicBezTo>
                <a:cubicBezTo>
                  <a:pt x="108" y="18"/>
                  <a:pt x="105" y="15"/>
                  <a:pt x="101" y="15"/>
                </a:cubicBezTo>
                <a:close/>
                <a:moveTo>
                  <a:pt x="75" y="51"/>
                </a:moveTo>
                <a:cubicBezTo>
                  <a:pt x="75" y="72"/>
                  <a:pt x="75" y="72"/>
                  <a:pt x="75" y="72"/>
                </a:cubicBezTo>
                <a:cubicBezTo>
                  <a:pt x="80" y="72"/>
                  <a:pt x="80" y="72"/>
                  <a:pt x="80" y="72"/>
                </a:cubicBezTo>
                <a:cubicBezTo>
                  <a:pt x="80" y="54"/>
                  <a:pt x="80" y="54"/>
                  <a:pt x="80" y="54"/>
                </a:cubicBezTo>
                <a:cubicBezTo>
                  <a:pt x="82" y="54"/>
                  <a:pt x="82" y="54"/>
                  <a:pt x="82" y="54"/>
                </a:cubicBezTo>
                <a:cubicBezTo>
                  <a:pt x="82" y="72"/>
                  <a:pt x="82" y="72"/>
                  <a:pt x="82" y="72"/>
                </a:cubicBezTo>
                <a:cubicBezTo>
                  <a:pt x="87" y="72"/>
                  <a:pt x="87" y="72"/>
                  <a:pt x="87" y="72"/>
                </a:cubicBezTo>
                <a:cubicBezTo>
                  <a:pt x="87" y="51"/>
                  <a:pt x="87" y="51"/>
                  <a:pt x="87" y="51"/>
                </a:cubicBezTo>
                <a:cubicBezTo>
                  <a:pt x="87" y="47"/>
                  <a:pt x="87" y="47"/>
                  <a:pt x="87" y="47"/>
                </a:cubicBezTo>
                <a:cubicBezTo>
                  <a:pt x="87" y="36"/>
                  <a:pt x="87" y="36"/>
                  <a:pt x="87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88" y="47"/>
                  <a:pt x="88" y="47"/>
                  <a:pt x="88" y="47"/>
                </a:cubicBezTo>
                <a:cubicBezTo>
                  <a:pt x="94" y="47"/>
                  <a:pt x="94" y="47"/>
                  <a:pt x="94" y="47"/>
                </a:cubicBezTo>
                <a:cubicBezTo>
                  <a:pt x="94" y="31"/>
                  <a:pt x="94" y="31"/>
                  <a:pt x="94" y="31"/>
                </a:cubicBezTo>
                <a:cubicBezTo>
                  <a:pt x="94" y="28"/>
                  <a:pt x="91" y="26"/>
                  <a:pt x="88" y="26"/>
                </a:cubicBezTo>
                <a:cubicBezTo>
                  <a:pt x="77" y="26"/>
                  <a:pt x="77" y="26"/>
                  <a:pt x="77" y="26"/>
                </a:cubicBezTo>
                <a:cubicBezTo>
                  <a:pt x="77" y="27"/>
                  <a:pt x="77" y="28"/>
                  <a:pt x="77" y="28"/>
                </a:cubicBezTo>
                <a:cubicBezTo>
                  <a:pt x="77" y="51"/>
                  <a:pt x="77" y="51"/>
                  <a:pt x="77" y="51"/>
                </a:cubicBezTo>
                <a:cubicBezTo>
                  <a:pt x="75" y="51"/>
                  <a:pt x="75" y="51"/>
                  <a:pt x="75" y="51"/>
                </a:cubicBezTo>
                <a:close/>
                <a:moveTo>
                  <a:pt x="65" y="47"/>
                </a:moveTo>
                <a:cubicBezTo>
                  <a:pt x="65" y="32"/>
                  <a:pt x="65" y="32"/>
                  <a:pt x="65" y="32"/>
                </a:cubicBezTo>
                <a:cubicBezTo>
                  <a:pt x="64" y="32"/>
                  <a:pt x="64" y="32"/>
                  <a:pt x="64" y="32"/>
                </a:cubicBezTo>
                <a:cubicBezTo>
                  <a:pt x="64" y="47"/>
                  <a:pt x="64" y="47"/>
                  <a:pt x="64" y="47"/>
                </a:cubicBezTo>
                <a:cubicBezTo>
                  <a:pt x="64" y="50"/>
                  <a:pt x="64" y="50"/>
                  <a:pt x="64" y="50"/>
                </a:cubicBezTo>
                <a:cubicBezTo>
                  <a:pt x="64" y="77"/>
                  <a:pt x="64" y="77"/>
                  <a:pt x="64" y="77"/>
                </a:cubicBezTo>
                <a:cubicBezTo>
                  <a:pt x="57" y="77"/>
                  <a:pt x="57" y="77"/>
                  <a:pt x="57" y="77"/>
                </a:cubicBezTo>
                <a:cubicBezTo>
                  <a:pt x="57" y="55"/>
                  <a:pt x="57" y="55"/>
                  <a:pt x="57" y="55"/>
                </a:cubicBezTo>
                <a:cubicBezTo>
                  <a:pt x="55" y="55"/>
                  <a:pt x="55" y="55"/>
                  <a:pt x="55" y="55"/>
                </a:cubicBezTo>
                <a:cubicBezTo>
                  <a:pt x="55" y="77"/>
                  <a:pt x="55" y="77"/>
                  <a:pt x="55" y="77"/>
                </a:cubicBezTo>
                <a:cubicBezTo>
                  <a:pt x="48" y="77"/>
                  <a:pt x="48" y="77"/>
                  <a:pt x="48" y="77"/>
                </a:cubicBezTo>
                <a:cubicBezTo>
                  <a:pt x="48" y="50"/>
                  <a:pt x="48" y="50"/>
                  <a:pt x="48" y="50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32"/>
                  <a:pt x="48" y="32"/>
                  <a:pt x="48" y="32"/>
                </a:cubicBezTo>
                <a:cubicBezTo>
                  <a:pt x="47" y="32"/>
                  <a:pt x="47" y="32"/>
                  <a:pt x="47" y="32"/>
                </a:cubicBezTo>
                <a:cubicBezTo>
                  <a:pt x="47" y="47"/>
                  <a:pt x="47" y="47"/>
                  <a:pt x="47" y="47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27"/>
                  <a:pt x="41" y="27"/>
                  <a:pt x="41" y="27"/>
                </a:cubicBezTo>
                <a:cubicBezTo>
                  <a:pt x="41" y="24"/>
                  <a:pt x="44" y="21"/>
                  <a:pt x="47" y="21"/>
                </a:cubicBezTo>
                <a:cubicBezTo>
                  <a:pt x="66" y="21"/>
                  <a:pt x="46" y="21"/>
                  <a:pt x="65" y="21"/>
                </a:cubicBezTo>
                <a:cubicBezTo>
                  <a:pt x="69" y="21"/>
                  <a:pt x="71" y="24"/>
                  <a:pt x="71" y="27"/>
                </a:cubicBezTo>
                <a:cubicBezTo>
                  <a:pt x="71" y="47"/>
                  <a:pt x="71" y="47"/>
                  <a:pt x="71" y="47"/>
                </a:cubicBezTo>
                <a:cubicBezTo>
                  <a:pt x="70" y="47"/>
                  <a:pt x="68" y="47"/>
                  <a:pt x="65" y="47"/>
                </a:cubicBezTo>
                <a:close/>
                <a:moveTo>
                  <a:pt x="37" y="51"/>
                </a:moveTo>
                <a:cubicBezTo>
                  <a:pt x="37" y="72"/>
                  <a:pt x="37" y="72"/>
                  <a:pt x="37" y="72"/>
                </a:cubicBezTo>
                <a:cubicBezTo>
                  <a:pt x="31" y="72"/>
                  <a:pt x="31" y="72"/>
                  <a:pt x="31" y="72"/>
                </a:cubicBezTo>
                <a:cubicBezTo>
                  <a:pt x="31" y="54"/>
                  <a:pt x="31" y="54"/>
                  <a:pt x="3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0" y="72"/>
                  <a:pt x="30" y="72"/>
                  <a:pt x="30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51"/>
                  <a:pt x="24" y="51"/>
                  <a:pt x="24" y="51"/>
                </a:cubicBezTo>
                <a:cubicBezTo>
                  <a:pt x="24" y="47"/>
                  <a:pt x="24" y="47"/>
                  <a:pt x="24" y="47"/>
                </a:cubicBezTo>
                <a:cubicBezTo>
                  <a:pt x="24" y="36"/>
                  <a:pt x="24" y="36"/>
                  <a:pt x="24" y="3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" y="47"/>
                  <a:pt x="23" y="47"/>
                  <a:pt x="23" y="47"/>
                </a:cubicBezTo>
                <a:cubicBezTo>
                  <a:pt x="18" y="47"/>
                  <a:pt x="18" y="47"/>
                  <a:pt x="18" y="47"/>
                </a:cubicBezTo>
                <a:cubicBezTo>
                  <a:pt x="18" y="31"/>
                  <a:pt x="18" y="31"/>
                  <a:pt x="18" y="31"/>
                </a:cubicBezTo>
                <a:cubicBezTo>
                  <a:pt x="18" y="28"/>
                  <a:pt x="20" y="26"/>
                  <a:pt x="23" y="26"/>
                </a:cubicBezTo>
                <a:cubicBezTo>
                  <a:pt x="35" y="26"/>
                  <a:pt x="35" y="26"/>
                  <a:pt x="35" y="26"/>
                </a:cubicBezTo>
                <a:cubicBezTo>
                  <a:pt x="35" y="27"/>
                  <a:pt x="35" y="28"/>
                  <a:pt x="35" y="28"/>
                </a:cubicBezTo>
                <a:cubicBezTo>
                  <a:pt x="35" y="51"/>
                  <a:pt x="35" y="51"/>
                  <a:pt x="35" y="51"/>
                </a:cubicBezTo>
                <a:cubicBezTo>
                  <a:pt x="37" y="51"/>
                  <a:pt x="37" y="51"/>
                  <a:pt x="37" y="51"/>
                </a:cubicBezTo>
                <a:close/>
                <a:moveTo>
                  <a:pt x="31" y="9"/>
                </a:moveTo>
                <a:cubicBezTo>
                  <a:pt x="35" y="9"/>
                  <a:pt x="39" y="12"/>
                  <a:pt x="39" y="17"/>
                </a:cubicBezTo>
                <a:cubicBezTo>
                  <a:pt x="39" y="19"/>
                  <a:pt x="38" y="20"/>
                  <a:pt x="37" y="22"/>
                </a:cubicBezTo>
                <a:cubicBezTo>
                  <a:pt x="37" y="22"/>
                  <a:pt x="37" y="22"/>
                  <a:pt x="37" y="23"/>
                </a:cubicBezTo>
                <a:cubicBezTo>
                  <a:pt x="35" y="24"/>
                  <a:pt x="33" y="25"/>
                  <a:pt x="31" y="25"/>
                </a:cubicBezTo>
                <a:cubicBezTo>
                  <a:pt x="26" y="25"/>
                  <a:pt x="22" y="21"/>
                  <a:pt x="22" y="17"/>
                </a:cubicBezTo>
                <a:cubicBezTo>
                  <a:pt x="22" y="12"/>
                  <a:pt x="26" y="9"/>
                  <a:pt x="31" y="9"/>
                </a:cubicBezTo>
                <a:close/>
                <a:moveTo>
                  <a:pt x="81" y="9"/>
                </a:moveTo>
                <a:cubicBezTo>
                  <a:pt x="76" y="9"/>
                  <a:pt x="73" y="12"/>
                  <a:pt x="73" y="17"/>
                </a:cubicBezTo>
                <a:cubicBezTo>
                  <a:pt x="73" y="19"/>
                  <a:pt x="73" y="20"/>
                  <a:pt x="74" y="22"/>
                </a:cubicBezTo>
                <a:cubicBezTo>
                  <a:pt x="75" y="22"/>
                  <a:pt x="75" y="22"/>
                  <a:pt x="75" y="23"/>
                </a:cubicBezTo>
                <a:cubicBezTo>
                  <a:pt x="77" y="24"/>
                  <a:pt x="79" y="25"/>
                  <a:pt x="81" y="25"/>
                </a:cubicBezTo>
                <a:cubicBezTo>
                  <a:pt x="85" y="25"/>
                  <a:pt x="89" y="21"/>
                  <a:pt x="89" y="17"/>
                </a:cubicBezTo>
                <a:cubicBezTo>
                  <a:pt x="89" y="12"/>
                  <a:pt x="85" y="9"/>
                  <a:pt x="81" y="9"/>
                </a:cubicBezTo>
                <a:close/>
              </a:path>
            </a:pathLst>
          </a:custGeom>
          <a:solidFill>
            <a:srgbClr val="C1253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4" name="KSO_Shape"/>
          <p:cNvSpPr>
            <a:spLocks/>
          </p:cNvSpPr>
          <p:nvPr/>
        </p:nvSpPr>
        <p:spPr bwMode="auto">
          <a:xfrm>
            <a:off x="4768803" y="2194448"/>
            <a:ext cx="472062" cy="467342"/>
          </a:xfrm>
          <a:custGeom>
            <a:avLst/>
            <a:gdLst>
              <a:gd name="T0" fmla="*/ 615878 w 2390775"/>
              <a:gd name="T1" fmla="*/ 1467970 h 2365376"/>
              <a:gd name="T2" fmla="*/ 587250 w 2390775"/>
              <a:gd name="T3" fmla="*/ 1401697 h 2365376"/>
              <a:gd name="T4" fmla="*/ 1282649 w 2390775"/>
              <a:gd name="T5" fmla="*/ 1393474 h 2365376"/>
              <a:gd name="T6" fmla="*/ 1180915 w 2390775"/>
              <a:gd name="T7" fmla="*/ 1446870 h 2365376"/>
              <a:gd name="T8" fmla="*/ 1210073 w 2390775"/>
              <a:gd name="T9" fmla="*/ 1382167 h 2365376"/>
              <a:gd name="T10" fmla="*/ 653657 w 2390775"/>
              <a:gd name="T11" fmla="*/ 1314699 h 2365376"/>
              <a:gd name="T12" fmla="*/ 646041 w 2390775"/>
              <a:gd name="T13" fmla="*/ 1180275 h 2365376"/>
              <a:gd name="T14" fmla="*/ 589870 w 2390775"/>
              <a:gd name="T15" fmla="*/ 1105327 h 2365376"/>
              <a:gd name="T16" fmla="*/ 599516 w 2390775"/>
              <a:gd name="T17" fmla="*/ 1141280 h 2365376"/>
              <a:gd name="T18" fmla="*/ 579914 w 2390775"/>
              <a:gd name="T19" fmla="*/ 1158779 h 2365376"/>
              <a:gd name="T20" fmla="*/ 541333 w 2390775"/>
              <a:gd name="T21" fmla="*/ 1105965 h 2365376"/>
              <a:gd name="T22" fmla="*/ 1137260 w 2390775"/>
              <a:gd name="T23" fmla="*/ 1009231 h 2365376"/>
              <a:gd name="T24" fmla="*/ 1143562 w 2390775"/>
              <a:gd name="T25" fmla="*/ 1026145 h 2365376"/>
              <a:gd name="T26" fmla="*/ 1096615 w 2390775"/>
              <a:gd name="T27" fmla="*/ 1069549 h 2365376"/>
              <a:gd name="T28" fmla="*/ 1102602 w 2390775"/>
              <a:gd name="T29" fmla="*/ 1001572 h 2365376"/>
              <a:gd name="T30" fmla="*/ 972739 w 2390775"/>
              <a:gd name="T31" fmla="*/ 835988 h 2365376"/>
              <a:gd name="T32" fmla="*/ 989500 w 2390775"/>
              <a:gd name="T33" fmla="*/ 1138672 h 2365376"/>
              <a:gd name="T34" fmla="*/ 639427 w 2390775"/>
              <a:gd name="T35" fmla="*/ 1423644 h 2365376"/>
              <a:gd name="T36" fmla="*/ 599898 w 2390775"/>
              <a:gd name="T37" fmla="*/ 1003302 h 2365376"/>
              <a:gd name="T38" fmla="*/ 529694 w 2390775"/>
              <a:gd name="T39" fmla="*/ 1090596 h 2365376"/>
              <a:gd name="T40" fmla="*/ 602428 w 2390775"/>
              <a:gd name="T41" fmla="*/ 868249 h 2365376"/>
              <a:gd name="T42" fmla="*/ 861740 w 2390775"/>
              <a:gd name="T43" fmla="*/ 924231 h 2365376"/>
              <a:gd name="T44" fmla="*/ 755609 w 2390775"/>
              <a:gd name="T45" fmla="*/ 542052 h 2365376"/>
              <a:gd name="T46" fmla="*/ 929665 w 2390775"/>
              <a:gd name="T47" fmla="*/ 525915 h 2365376"/>
              <a:gd name="T48" fmla="*/ 909019 w 2390775"/>
              <a:gd name="T49" fmla="*/ 571798 h 2365376"/>
              <a:gd name="T50" fmla="*/ 936652 w 2390775"/>
              <a:gd name="T51" fmla="*/ 586353 h 2365376"/>
              <a:gd name="T52" fmla="*/ 928394 w 2390775"/>
              <a:gd name="T53" fmla="*/ 688879 h 2365376"/>
              <a:gd name="T54" fmla="*/ 840414 w 2390775"/>
              <a:gd name="T55" fmla="*/ 772101 h 2365376"/>
              <a:gd name="T56" fmla="*/ 742269 w 2390775"/>
              <a:gd name="T57" fmla="*/ 675588 h 2365376"/>
              <a:gd name="T58" fmla="*/ 738139 w 2390775"/>
              <a:gd name="T59" fmla="*/ 608504 h 2365376"/>
              <a:gd name="T60" fmla="*/ 761643 w 2390775"/>
              <a:gd name="T61" fmla="*/ 510093 h 2365376"/>
              <a:gd name="T62" fmla="*/ 617010 w 2390775"/>
              <a:gd name="T63" fmla="*/ 449064 h 2365376"/>
              <a:gd name="T64" fmla="*/ 350272 w 2390775"/>
              <a:gd name="T65" fmla="*/ 638327 h 2365376"/>
              <a:gd name="T66" fmla="*/ 215163 w 2390775"/>
              <a:gd name="T67" fmla="*/ 939947 h 2365376"/>
              <a:gd name="T68" fmla="*/ 256613 w 2390775"/>
              <a:gd name="T69" fmla="*/ 1277331 h 2365376"/>
              <a:gd name="T70" fmla="*/ 458486 w 2390775"/>
              <a:gd name="T71" fmla="*/ 1534008 h 2365376"/>
              <a:gd name="T72" fmla="*/ 767308 w 2390775"/>
              <a:gd name="T73" fmla="*/ 1655225 h 2365376"/>
              <a:gd name="T74" fmla="*/ 1101127 w 2390775"/>
              <a:gd name="T75" fmla="*/ 1596674 h 2365376"/>
              <a:gd name="T76" fmla="*/ 1347614 w 2390775"/>
              <a:gd name="T77" fmla="*/ 1383040 h 2365376"/>
              <a:gd name="T78" fmla="*/ 1453614 w 2390775"/>
              <a:gd name="T79" fmla="*/ 1066861 h 2365376"/>
              <a:gd name="T80" fmla="*/ 1378939 w 2390775"/>
              <a:gd name="T81" fmla="*/ 738024 h 2365376"/>
              <a:gd name="T82" fmla="*/ 1153652 w 2390775"/>
              <a:gd name="T83" fmla="*/ 501602 h 2365376"/>
              <a:gd name="T84" fmla="*/ 831224 w 2390775"/>
              <a:gd name="T85" fmla="*/ 411085 h 2365376"/>
              <a:gd name="T86" fmla="*/ 989432 w 2390775"/>
              <a:gd name="T87" fmla="*/ 315187 h 2365376"/>
              <a:gd name="T88" fmla="*/ 1471649 w 2390775"/>
              <a:gd name="T89" fmla="*/ 671876 h 2365376"/>
              <a:gd name="T90" fmla="*/ 1554866 w 2390775"/>
              <a:gd name="T91" fmla="*/ 1171938 h 2365376"/>
              <a:gd name="T92" fmla="*/ 1239716 w 2390775"/>
              <a:gd name="T93" fmla="*/ 1647313 h 2365376"/>
              <a:gd name="T94" fmla="*/ 646121 w 2390775"/>
              <a:gd name="T95" fmla="*/ 1748275 h 2365376"/>
              <a:gd name="T96" fmla="*/ 110112 w 2390775"/>
              <a:gd name="T97" fmla="*/ 1186813 h 2365376"/>
              <a:gd name="T98" fmla="*/ 251551 w 2390775"/>
              <a:gd name="T99" fmla="*/ 580725 h 2365376"/>
              <a:gd name="T100" fmla="*/ 1549044 w 2390775"/>
              <a:gd name="T101" fmla="*/ 160116 h 2365376"/>
              <a:gd name="T102" fmla="*/ 1461002 w 2390775"/>
              <a:gd name="T103" fmla="*/ 284475 h 2365376"/>
              <a:gd name="T104" fmla="*/ 1550307 w 2390775"/>
              <a:gd name="T105" fmla="*/ 426554 h 2365376"/>
              <a:gd name="T106" fmla="*/ 1719764 w 2390775"/>
              <a:gd name="T107" fmla="*/ 380038 h 2365376"/>
              <a:gd name="T108" fmla="*/ 1735543 w 2390775"/>
              <a:gd name="T109" fmla="*/ 232579 h 2365376"/>
              <a:gd name="T110" fmla="*/ 1705909 w 2390775"/>
              <a:gd name="T111" fmla="*/ 94508 h 2365376"/>
              <a:gd name="T112" fmla="*/ 1774050 w 2390775"/>
              <a:gd name="T113" fmla="*/ 148403 h 2365376"/>
              <a:gd name="T114" fmla="*/ 1781614 w 2390775"/>
              <a:gd name="T115" fmla="*/ 428769 h 2365376"/>
              <a:gd name="T116" fmla="*/ 1600166 w 2390775"/>
              <a:gd name="T117" fmla="*/ 516104 h 2365376"/>
              <a:gd name="T118" fmla="*/ 1452167 w 2390775"/>
              <a:gd name="T119" fmla="*/ 455349 h 2365376"/>
              <a:gd name="T120" fmla="*/ 1310478 w 2390775"/>
              <a:gd name="T121" fmla="*/ 259477 h 2365376"/>
              <a:gd name="T122" fmla="*/ 1562614 w 2390775"/>
              <a:gd name="T123" fmla="*/ 74046 h 236537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</a:gdLst>
            <a:ahLst/>
            <a:cxnLst>
              <a:cxn ang="T124">
                <a:pos x="T0" y="T1"/>
              </a:cxn>
              <a:cxn ang="T125">
                <a:pos x="T2" y="T3"/>
              </a:cxn>
              <a:cxn ang="T126">
                <a:pos x="T4" y="T5"/>
              </a:cxn>
              <a:cxn ang="T127">
                <a:pos x="T6" y="T7"/>
              </a:cxn>
              <a:cxn ang="T128">
                <a:pos x="T8" y="T9"/>
              </a:cxn>
              <a:cxn ang="T129">
                <a:pos x="T10" y="T11"/>
              </a:cxn>
              <a:cxn ang="T130">
                <a:pos x="T12" y="T13"/>
              </a:cxn>
              <a:cxn ang="T131">
                <a:pos x="T14" y="T15"/>
              </a:cxn>
              <a:cxn ang="T132">
                <a:pos x="T16" y="T17"/>
              </a:cxn>
              <a:cxn ang="T133">
                <a:pos x="T18" y="T19"/>
              </a:cxn>
              <a:cxn ang="T134">
                <a:pos x="T20" y="T21"/>
              </a:cxn>
              <a:cxn ang="T135">
                <a:pos x="T22" y="T23"/>
              </a:cxn>
              <a:cxn ang="T136">
                <a:pos x="T24" y="T25"/>
              </a:cxn>
              <a:cxn ang="T137">
                <a:pos x="T26" y="T27"/>
              </a:cxn>
              <a:cxn ang="T138">
                <a:pos x="T28" y="T29"/>
              </a:cxn>
              <a:cxn ang="T139">
                <a:pos x="T30" y="T31"/>
              </a:cxn>
              <a:cxn ang="T140">
                <a:pos x="T32" y="T33"/>
              </a:cxn>
              <a:cxn ang="T141">
                <a:pos x="T34" y="T35"/>
              </a:cxn>
              <a:cxn ang="T142">
                <a:pos x="T36" y="T37"/>
              </a:cxn>
              <a:cxn ang="T143">
                <a:pos x="T38" y="T39"/>
              </a:cxn>
              <a:cxn ang="T144">
                <a:pos x="T40" y="T41"/>
              </a:cxn>
              <a:cxn ang="T145">
                <a:pos x="T42" y="T43"/>
              </a:cxn>
              <a:cxn ang="T146">
                <a:pos x="T44" y="T45"/>
              </a:cxn>
              <a:cxn ang="T147">
                <a:pos x="T46" y="T47"/>
              </a:cxn>
              <a:cxn ang="T148">
                <a:pos x="T48" y="T49"/>
              </a:cxn>
              <a:cxn ang="T149">
                <a:pos x="T50" y="T51"/>
              </a:cxn>
              <a:cxn ang="T150">
                <a:pos x="T52" y="T53"/>
              </a:cxn>
              <a:cxn ang="T151">
                <a:pos x="T54" y="T55"/>
              </a:cxn>
              <a:cxn ang="T152">
                <a:pos x="T56" y="T57"/>
              </a:cxn>
              <a:cxn ang="T153">
                <a:pos x="T58" y="T59"/>
              </a:cxn>
              <a:cxn ang="T154">
                <a:pos x="T60" y="T61"/>
              </a:cxn>
              <a:cxn ang="T155">
                <a:pos x="T62" y="T63"/>
              </a:cxn>
              <a:cxn ang="T156">
                <a:pos x="T64" y="T65"/>
              </a:cxn>
              <a:cxn ang="T157">
                <a:pos x="T66" y="T67"/>
              </a:cxn>
              <a:cxn ang="T158">
                <a:pos x="T68" y="T69"/>
              </a:cxn>
              <a:cxn ang="T159">
                <a:pos x="T70" y="T71"/>
              </a:cxn>
              <a:cxn ang="T160">
                <a:pos x="T72" y="T73"/>
              </a:cxn>
              <a:cxn ang="T161">
                <a:pos x="T74" y="T75"/>
              </a:cxn>
              <a:cxn ang="T162">
                <a:pos x="T76" y="T77"/>
              </a:cxn>
              <a:cxn ang="T163">
                <a:pos x="T78" y="T79"/>
              </a:cxn>
              <a:cxn ang="T164">
                <a:pos x="T80" y="T81"/>
              </a:cxn>
              <a:cxn ang="T165">
                <a:pos x="T82" y="T83"/>
              </a:cxn>
              <a:cxn ang="T166">
                <a:pos x="T84" y="T85"/>
              </a:cxn>
              <a:cxn ang="T167">
                <a:pos x="T86" y="T87"/>
              </a:cxn>
              <a:cxn ang="T168">
                <a:pos x="T88" y="T89"/>
              </a:cxn>
              <a:cxn ang="T169">
                <a:pos x="T90" y="T91"/>
              </a:cxn>
              <a:cxn ang="T170">
                <a:pos x="T92" y="T93"/>
              </a:cxn>
              <a:cxn ang="T171">
                <a:pos x="T94" y="T95"/>
              </a:cxn>
              <a:cxn ang="T172">
                <a:pos x="T96" y="T97"/>
              </a:cxn>
              <a:cxn ang="T173">
                <a:pos x="T98" y="T99"/>
              </a:cxn>
              <a:cxn ang="T174">
                <a:pos x="T100" y="T101"/>
              </a:cxn>
              <a:cxn ang="T175">
                <a:pos x="T102" y="T103"/>
              </a:cxn>
              <a:cxn ang="T176">
                <a:pos x="T104" y="T105"/>
              </a:cxn>
              <a:cxn ang="T177">
                <a:pos x="T106" y="T107"/>
              </a:cxn>
              <a:cxn ang="T178">
                <a:pos x="T108" y="T109"/>
              </a:cxn>
              <a:cxn ang="T179">
                <a:pos x="T110" y="T111"/>
              </a:cxn>
              <a:cxn ang="T180">
                <a:pos x="T112" y="T113"/>
              </a:cxn>
              <a:cxn ang="T181">
                <a:pos x="T114" y="T115"/>
              </a:cxn>
              <a:cxn ang="T182">
                <a:pos x="T116" y="T117"/>
              </a:cxn>
              <a:cxn ang="T183">
                <a:pos x="T118" y="T119"/>
              </a:cxn>
              <a:cxn ang="T184">
                <a:pos x="T120" y="T121"/>
              </a:cxn>
              <a:cxn ang="T185">
                <a:pos x="T122" y="T123"/>
              </a:cxn>
            </a:cxnLst>
            <a:rect l="0" t="0" r="r" b="b"/>
            <a:pathLst>
              <a:path w="2390775" h="2365376">
                <a:moveTo>
                  <a:pt x="761351" y="1739900"/>
                </a:moveTo>
                <a:lnTo>
                  <a:pt x="791690" y="1805294"/>
                </a:lnTo>
                <a:lnTo>
                  <a:pt x="794883" y="1808051"/>
                </a:lnTo>
                <a:lnTo>
                  <a:pt x="797278" y="1811991"/>
                </a:lnTo>
                <a:lnTo>
                  <a:pt x="800871" y="1817112"/>
                </a:lnTo>
                <a:lnTo>
                  <a:pt x="803266" y="1822233"/>
                </a:lnTo>
                <a:lnTo>
                  <a:pt x="804065" y="1825384"/>
                </a:lnTo>
                <a:lnTo>
                  <a:pt x="804863" y="1828536"/>
                </a:lnTo>
                <a:lnTo>
                  <a:pt x="804863" y="1831687"/>
                </a:lnTo>
                <a:lnTo>
                  <a:pt x="804863" y="1834839"/>
                </a:lnTo>
                <a:lnTo>
                  <a:pt x="804065" y="1837990"/>
                </a:lnTo>
                <a:lnTo>
                  <a:pt x="802867" y="1841142"/>
                </a:lnTo>
                <a:lnTo>
                  <a:pt x="801670" y="1842718"/>
                </a:lnTo>
                <a:lnTo>
                  <a:pt x="799674" y="1844687"/>
                </a:lnTo>
                <a:lnTo>
                  <a:pt x="797278" y="1845475"/>
                </a:lnTo>
                <a:lnTo>
                  <a:pt x="794484" y="1845869"/>
                </a:lnTo>
                <a:lnTo>
                  <a:pt x="790891" y="1846263"/>
                </a:lnTo>
                <a:lnTo>
                  <a:pt x="787698" y="1845869"/>
                </a:lnTo>
                <a:lnTo>
                  <a:pt x="784105" y="1845475"/>
                </a:lnTo>
                <a:lnTo>
                  <a:pt x="780512" y="1844293"/>
                </a:lnTo>
                <a:lnTo>
                  <a:pt x="776520" y="1842718"/>
                </a:lnTo>
                <a:lnTo>
                  <a:pt x="772927" y="1841142"/>
                </a:lnTo>
                <a:lnTo>
                  <a:pt x="768935" y="1839172"/>
                </a:lnTo>
                <a:lnTo>
                  <a:pt x="765343" y="1836809"/>
                </a:lnTo>
                <a:lnTo>
                  <a:pt x="761750" y="1834051"/>
                </a:lnTo>
                <a:lnTo>
                  <a:pt x="758955" y="1831294"/>
                </a:lnTo>
                <a:lnTo>
                  <a:pt x="756161" y="1827748"/>
                </a:lnTo>
                <a:lnTo>
                  <a:pt x="754165" y="1824597"/>
                </a:lnTo>
                <a:lnTo>
                  <a:pt x="748975" y="1815536"/>
                </a:lnTo>
                <a:lnTo>
                  <a:pt x="745782" y="1808839"/>
                </a:lnTo>
                <a:lnTo>
                  <a:pt x="743387" y="1803718"/>
                </a:lnTo>
                <a:lnTo>
                  <a:pt x="742588" y="1799385"/>
                </a:lnTo>
                <a:lnTo>
                  <a:pt x="742588" y="1795051"/>
                </a:lnTo>
                <a:lnTo>
                  <a:pt x="743387" y="1790718"/>
                </a:lnTo>
                <a:lnTo>
                  <a:pt x="746181" y="1778112"/>
                </a:lnTo>
                <a:lnTo>
                  <a:pt x="746979" y="1774173"/>
                </a:lnTo>
                <a:lnTo>
                  <a:pt x="746979" y="1772203"/>
                </a:lnTo>
                <a:lnTo>
                  <a:pt x="746181" y="1771021"/>
                </a:lnTo>
                <a:lnTo>
                  <a:pt x="745383" y="1770627"/>
                </a:lnTo>
                <a:lnTo>
                  <a:pt x="742987" y="1770627"/>
                </a:lnTo>
                <a:lnTo>
                  <a:pt x="742189" y="1770233"/>
                </a:lnTo>
                <a:lnTo>
                  <a:pt x="741790" y="1769839"/>
                </a:lnTo>
                <a:lnTo>
                  <a:pt x="738596" y="1761961"/>
                </a:lnTo>
                <a:lnTo>
                  <a:pt x="736999" y="1758021"/>
                </a:lnTo>
                <a:lnTo>
                  <a:pt x="736600" y="1756052"/>
                </a:lnTo>
                <a:lnTo>
                  <a:pt x="736600" y="1754476"/>
                </a:lnTo>
                <a:lnTo>
                  <a:pt x="742189" y="1750536"/>
                </a:lnTo>
                <a:lnTo>
                  <a:pt x="747379" y="1747385"/>
                </a:lnTo>
                <a:lnTo>
                  <a:pt x="750971" y="1745021"/>
                </a:lnTo>
                <a:lnTo>
                  <a:pt x="754165" y="1743839"/>
                </a:lnTo>
                <a:lnTo>
                  <a:pt x="758556" y="1741870"/>
                </a:lnTo>
                <a:lnTo>
                  <a:pt x="759754" y="1741870"/>
                </a:lnTo>
                <a:lnTo>
                  <a:pt x="761351" y="1739900"/>
                </a:lnTo>
                <a:close/>
                <a:moveTo>
                  <a:pt x="1554438" y="1730375"/>
                </a:moveTo>
                <a:lnTo>
                  <a:pt x="1565575" y="1730375"/>
                </a:lnTo>
                <a:lnTo>
                  <a:pt x="1575916" y="1730375"/>
                </a:lnTo>
                <a:lnTo>
                  <a:pt x="1586258" y="1731163"/>
                </a:lnTo>
                <a:lnTo>
                  <a:pt x="1591031" y="1731951"/>
                </a:lnTo>
                <a:lnTo>
                  <a:pt x="1595008" y="1733133"/>
                </a:lnTo>
                <a:lnTo>
                  <a:pt x="1598986" y="1734314"/>
                </a:lnTo>
                <a:lnTo>
                  <a:pt x="1602168" y="1735890"/>
                </a:lnTo>
                <a:lnTo>
                  <a:pt x="1605350" y="1737860"/>
                </a:lnTo>
                <a:lnTo>
                  <a:pt x="1607339" y="1739830"/>
                </a:lnTo>
                <a:lnTo>
                  <a:pt x="1608929" y="1741799"/>
                </a:lnTo>
                <a:lnTo>
                  <a:pt x="1609725" y="1744951"/>
                </a:lnTo>
                <a:lnTo>
                  <a:pt x="1609725" y="1747708"/>
                </a:lnTo>
                <a:lnTo>
                  <a:pt x="1608929" y="1751648"/>
                </a:lnTo>
                <a:lnTo>
                  <a:pt x="1607339" y="1755193"/>
                </a:lnTo>
                <a:lnTo>
                  <a:pt x="1604554" y="1759920"/>
                </a:lnTo>
                <a:lnTo>
                  <a:pt x="1600577" y="1764648"/>
                </a:lnTo>
                <a:lnTo>
                  <a:pt x="1595804" y="1769769"/>
                </a:lnTo>
                <a:lnTo>
                  <a:pt x="1589042" y="1776072"/>
                </a:lnTo>
                <a:lnTo>
                  <a:pt x="1582678" y="1781193"/>
                </a:lnTo>
                <a:lnTo>
                  <a:pt x="1576314" y="1786314"/>
                </a:lnTo>
                <a:lnTo>
                  <a:pt x="1570348" y="1790647"/>
                </a:lnTo>
                <a:lnTo>
                  <a:pt x="1563586" y="1794193"/>
                </a:lnTo>
                <a:lnTo>
                  <a:pt x="1557222" y="1797738"/>
                </a:lnTo>
                <a:lnTo>
                  <a:pt x="1550461" y="1800496"/>
                </a:lnTo>
                <a:lnTo>
                  <a:pt x="1544097" y="1802466"/>
                </a:lnTo>
                <a:lnTo>
                  <a:pt x="1537733" y="1804829"/>
                </a:lnTo>
                <a:lnTo>
                  <a:pt x="1530971" y="1806799"/>
                </a:lnTo>
                <a:lnTo>
                  <a:pt x="1524607" y="1807981"/>
                </a:lnTo>
                <a:lnTo>
                  <a:pt x="1518243" y="1809163"/>
                </a:lnTo>
                <a:lnTo>
                  <a:pt x="1505117" y="1811132"/>
                </a:lnTo>
                <a:lnTo>
                  <a:pt x="1491992" y="1812314"/>
                </a:lnTo>
                <a:lnTo>
                  <a:pt x="1486026" y="1813102"/>
                </a:lnTo>
                <a:lnTo>
                  <a:pt x="1483241" y="1813890"/>
                </a:lnTo>
                <a:lnTo>
                  <a:pt x="1482048" y="1814678"/>
                </a:lnTo>
                <a:lnTo>
                  <a:pt x="1481253" y="1815072"/>
                </a:lnTo>
                <a:lnTo>
                  <a:pt x="1480855" y="1815859"/>
                </a:lnTo>
                <a:lnTo>
                  <a:pt x="1480855" y="1817041"/>
                </a:lnTo>
                <a:lnTo>
                  <a:pt x="1481253" y="1818617"/>
                </a:lnTo>
                <a:lnTo>
                  <a:pt x="1482048" y="1819799"/>
                </a:lnTo>
                <a:lnTo>
                  <a:pt x="1482048" y="1821375"/>
                </a:lnTo>
                <a:lnTo>
                  <a:pt x="1482048" y="1821769"/>
                </a:lnTo>
                <a:lnTo>
                  <a:pt x="1480855" y="1822556"/>
                </a:lnTo>
                <a:lnTo>
                  <a:pt x="1471309" y="1830829"/>
                </a:lnTo>
                <a:lnTo>
                  <a:pt x="1465343" y="1834375"/>
                </a:lnTo>
                <a:lnTo>
                  <a:pt x="1463354" y="1835556"/>
                </a:lnTo>
                <a:lnTo>
                  <a:pt x="1461365" y="1836738"/>
                </a:lnTo>
                <a:lnTo>
                  <a:pt x="1452615" y="1830041"/>
                </a:lnTo>
                <a:lnTo>
                  <a:pt x="1445853" y="1824132"/>
                </a:lnTo>
                <a:lnTo>
                  <a:pt x="1440285" y="1819405"/>
                </a:lnTo>
                <a:lnTo>
                  <a:pt x="1437103" y="1815072"/>
                </a:lnTo>
                <a:lnTo>
                  <a:pt x="1434716" y="1812314"/>
                </a:lnTo>
                <a:lnTo>
                  <a:pt x="1433125" y="1810344"/>
                </a:lnTo>
                <a:lnTo>
                  <a:pt x="1432330" y="1808375"/>
                </a:lnTo>
                <a:lnTo>
                  <a:pt x="1428750" y="1806799"/>
                </a:lnTo>
                <a:lnTo>
                  <a:pt x="1512675" y="1734314"/>
                </a:lnTo>
                <a:lnTo>
                  <a:pt x="1518641" y="1733527"/>
                </a:lnTo>
                <a:lnTo>
                  <a:pt x="1533755" y="1731951"/>
                </a:lnTo>
                <a:lnTo>
                  <a:pt x="1543699" y="1731163"/>
                </a:lnTo>
                <a:lnTo>
                  <a:pt x="1554438" y="1730375"/>
                </a:lnTo>
                <a:close/>
                <a:moveTo>
                  <a:pt x="588962" y="1535113"/>
                </a:moveTo>
                <a:lnTo>
                  <a:pt x="694496" y="1535113"/>
                </a:lnTo>
                <a:lnTo>
                  <a:pt x="694496" y="1557872"/>
                </a:lnTo>
                <a:lnTo>
                  <a:pt x="694894" y="1558271"/>
                </a:lnTo>
                <a:lnTo>
                  <a:pt x="696885" y="1560268"/>
                </a:lnTo>
                <a:lnTo>
                  <a:pt x="698478" y="1560667"/>
                </a:lnTo>
                <a:lnTo>
                  <a:pt x="700469" y="1561466"/>
                </a:lnTo>
                <a:lnTo>
                  <a:pt x="704053" y="1561865"/>
                </a:lnTo>
                <a:lnTo>
                  <a:pt x="707239" y="1561865"/>
                </a:lnTo>
                <a:lnTo>
                  <a:pt x="711222" y="1561865"/>
                </a:lnTo>
                <a:lnTo>
                  <a:pt x="714407" y="1561466"/>
                </a:lnTo>
                <a:lnTo>
                  <a:pt x="716797" y="1560667"/>
                </a:lnTo>
                <a:lnTo>
                  <a:pt x="718390" y="1560268"/>
                </a:lnTo>
                <a:lnTo>
                  <a:pt x="720381" y="1558271"/>
                </a:lnTo>
                <a:lnTo>
                  <a:pt x="720779" y="1557872"/>
                </a:lnTo>
                <a:lnTo>
                  <a:pt x="720779" y="1535113"/>
                </a:lnTo>
                <a:lnTo>
                  <a:pt x="820737" y="1535113"/>
                </a:lnTo>
                <a:lnTo>
                  <a:pt x="820737" y="1644117"/>
                </a:lnTo>
                <a:lnTo>
                  <a:pt x="820339" y="1648908"/>
                </a:lnTo>
                <a:lnTo>
                  <a:pt x="819144" y="1652901"/>
                </a:lnTo>
                <a:lnTo>
                  <a:pt x="816755" y="1656894"/>
                </a:lnTo>
                <a:lnTo>
                  <a:pt x="814365" y="1660088"/>
                </a:lnTo>
                <a:lnTo>
                  <a:pt x="810781" y="1663283"/>
                </a:lnTo>
                <a:lnTo>
                  <a:pt x="806799" y="1665279"/>
                </a:lnTo>
                <a:lnTo>
                  <a:pt x="802418" y="1666477"/>
                </a:lnTo>
                <a:lnTo>
                  <a:pt x="797639" y="1666876"/>
                </a:lnTo>
                <a:lnTo>
                  <a:pt x="612060" y="1666876"/>
                </a:lnTo>
                <a:lnTo>
                  <a:pt x="607281" y="1666477"/>
                </a:lnTo>
                <a:lnTo>
                  <a:pt x="602901" y="1665279"/>
                </a:lnTo>
                <a:lnTo>
                  <a:pt x="598918" y="1663283"/>
                </a:lnTo>
                <a:lnTo>
                  <a:pt x="595732" y="1660088"/>
                </a:lnTo>
                <a:lnTo>
                  <a:pt x="592546" y="1656894"/>
                </a:lnTo>
                <a:lnTo>
                  <a:pt x="590555" y="1652901"/>
                </a:lnTo>
                <a:lnTo>
                  <a:pt x="589360" y="1648908"/>
                </a:lnTo>
                <a:lnTo>
                  <a:pt x="588962" y="1644117"/>
                </a:lnTo>
                <a:lnTo>
                  <a:pt x="588962" y="1535113"/>
                </a:lnTo>
                <a:close/>
                <a:moveTo>
                  <a:pt x="612060" y="1476375"/>
                </a:moveTo>
                <a:lnTo>
                  <a:pt x="797639" y="1476375"/>
                </a:lnTo>
                <a:lnTo>
                  <a:pt x="802418" y="1476769"/>
                </a:lnTo>
                <a:lnTo>
                  <a:pt x="806799" y="1477950"/>
                </a:lnTo>
                <a:lnTo>
                  <a:pt x="810781" y="1480312"/>
                </a:lnTo>
                <a:lnTo>
                  <a:pt x="814365" y="1483068"/>
                </a:lnTo>
                <a:lnTo>
                  <a:pt x="816755" y="1486611"/>
                </a:lnTo>
                <a:lnTo>
                  <a:pt x="819144" y="1490155"/>
                </a:lnTo>
                <a:lnTo>
                  <a:pt x="820339" y="1494485"/>
                </a:lnTo>
                <a:lnTo>
                  <a:pt x="820737" y="1498816"/>
                </a:lnTo>
                <a:lnTo>
                  <a:pt x="820737" y="1525588"/>
                </a:lnTo>
                <a:lnTo>
                  <a:pt x="588962" y="1525588"/>
                </a:lnTo>
                <a:lnTo>
                  <a:pt x="588962" y="1498816"/>
                </a:lnTo>
                <a:lnTo>
                  <a:pt x="589360" y="1494485"/>
                </a:lnTo>
                <a:lnTo>
                  <a:pt x="590555" y="1490155"/>
                </a:lnTo>
                <a:lnTo>
                  <a:pt x="592546" y="1486611"/>
                </a:lnTo>
                <a:lnTo>
                  <a:pt x="595732" y="1483068"/>
                </a:lnTo>
                <a:lnTo>
                  <a:pt x="598918" y="1480312"/>
                </a:lnTo>
                <a:lnTo>
                  <a:pt x="602901" y="1477950"/>
                </a:lnTo>
                <a:lnTo>
                  <a:pt x="607281" y="1476769"/>
                </a:lnTo>
                <a:lnTo>
                  <a:pt x="612060" y="1476375"/>
                </a:lnTo>
                <a:close/>
                <a:moveTo>
                  <a:pt x="725449" y="1381125"/>
                </a:moveTo>
                <a:lnTo>
                  <a:pt x="730525" y="1381524"/>
                </a:lnTo>
                <a:lnTo>
                  <a:pt x="732087" y="1381524"/>
                </a:lnTo>
                <a:lnTo>
                  <a:pt x="734430" y="1382322"/>
                </a:lnTo>
                <a:lnTo>
                  <a:pt x="737554" y="1384317"/>
                </a:lnTo>
                <a:lnTo>
                  <a:pt x="740287" y="1386312"/>
                </a:lnTo>
                <a:lnTo>
                  <a:pt x="743411" y="1389505"/>
                </a:lnTo>
                <a:lnTo>
                  <a:pt x="746535" y="1393096"/>
                </a:lnTo>
                <a:lnTo>
                  <a:pt x="749659" y="1397486"/>
                </a:lnTo>
                <a:lnTo>
                  <a:pt x="755906" y="1407063"/>
                </a:lnTo>
                <a:lnTo>
                  <a:pt x="761373" y="1417837"/>
                </a:lnTo>
                <a:lnTo>
                  <a:pt x="766059" y="1427813"/>
                </a:lnTo>
                <a:lnTo>
                  <a:pt x="769182" y="1437390"/>
                </a:lnTo>
                <a:lnTo>
                  <a:pt x="770744" y="1441780"/>
                </a:lnTo>
                <a:lnTo>
                  <a:pt x="771525" y="1445770"/>
                </a:lnTo>
                <a:lnTo>
                  <a:pt x="771525" y="1448164"/>
                </a:lnTo>
                <a:lnTo>
                  <a:pt x="771525" y="1450159"/>
                </a:lnTo>
                <a:lnTo>
                  <a:pt x="770744" y="1451357"/>
                </a:lnTo>
                <a:lnTo>
                  <a:pt x="769182" y="1452155"/>
                </a:lnTo>
                <a:lnTo>
                  <a:pt x="768011" y="1452155"/>
                </a:lnTo>
                <a:lnTo>
                  <a:pt x="766449" y="1450958"/>
                </a:lnTo>
                <a:lnTo>
                  <a:pt x="764887" y="1449760"/>
                </a:lnTo>
                <a:lnTo>
                  <a:pt x="762544" y="1448563"/>
                </a:lnTo>
                <a:lnTo>
                  <a:pt x="759030" y="1444174"/>
                </a:lnTo>
                <a:lnTo>
                  <a:pt x="755516" y="1439784"/>
                </a:lnTo>
                <a:lnTo>
                  <a:pt x="753173" y="1434996"/>
                </a:lnTo>
                <a:lnTo>
                  <a:pt x="752392" y="1433400"/>
                </a:lnTo>
                <a:lnTo>
                  <a:pt x="752392" y="1431404"/>
                </a:lnTo>
                <a:lnTo>
                  <a:pt x="752001" y="1428611"/>
                </a:lnTo>
                <a:lnTo>
                  <a:pt x="750830" y="1426616"/>
                </a:lnTo>
                <a:lnTo>
                  <a:pt x="748878" y="1425419"/>
                </a:lnTo>
                <a:lnTo>
                  <a:pt x="746925" y="1425020"/>
                </a:lnTo>
                <a:lnTo>
                  <a:pt x="746144" y="1425419"/>
                </a:lnTo>
                <a:lnTo>
                  <a:pt x="745363" y="1425818"/>
                </a:lnTo>
                <a:lnTo>
                  <a:pt x="744582" y="1426616"/>
                </a:lnTo>
                <a:lnTo>
                  <a:pt x="743411" y="1427414"/>
                </a:lnTo>
                <a:lnTo>
                  <a:pt x="742630" y="1428611"/>
                </a:lnTo>
                <a:lnTo>
                  <a:pt x="742240" y="1430207"/>
                </a:lnTo>
                <a:lnTo>
                  <a:pt x="741849" y="1432602"/>
                </a:lnTo>
                <a:lnTo>
                  <a:pt x="741849" y="1434597"/>
                </a:lnTo>
                <a:lnTo>
                  <a:pt x="741459" y="1439385"/>
                </a:lnTo>
                <a:lnTo>
                  <a:pt x="740678" y="1443376"/>
                </a:lnTo>
                <a:lnTo>
                  <a:pt x="739897" y="1445371"/>
                </a:lnTo>
                <a:lnTo>
                  <a:pt x="739116" y="1446967"/>
                </a:lnTo>
                <a:lnTo>
                  <a:pt x="737944" y="1448164"/>
                </a:lnTo>
                <a:lnTo>
                  <a:pt x="735992" y="1449361"/>
                </a:lnTo>
                <a:lnTo>
                  <a:pt x="734430" y="1450558"/>
                </a:lnTo>
                <a:lnTo>
                  <a:pt x="732868" y="1452155"/>
                </a:lnTo>
                <a:lnTo>
                  <a:pt x="730525" y="1452953"/>
                </a:lnTo>
                <a:lnTo>
                  <a:pt x="727792" y="1453352"/>
                </a:lnTo>
                <a:lnTo>
                  <a:pt x="721935" y="1454150"/>
                </a:lnTo>
                <a:lnTo>
                  <a:pt x="715297" y="1454150"/>
                </a:lnTo>
                <a:lnTo>
                  <a:pt x="712173" y="1453751"/>
                </a:lnTo>
                <a:lnTo>
                  <a:pt x="709049" y="1452953"/>
                </a:lnTo>
                <a:lnTo>
                  <a:pt x="706706" y="1452155"/>
                </a:lnTo>
                <a:lnTo>
                  <a:pt x="703973" y="1450558"/>
                </a:lnTo>
                <a:lnTo>
                  <a:pt x="701240" y="1448962"/>
                </a:lnTo>
                <a:lnTo>
                  <a:pt x="699287" y="1447366"/>
                </a:lnTo>
                <a:lnTo>
                  <a:pt x="694992" y="1442977"/>
                </a:lnTo>
                <a:lnTo>
                  <a:pt x="691478" y="1438188"/>
                </a:lnTo>
                <a:lnTo>
                  <a:pt x="687963" y="1432602"/>
                </a:lnTo>
                <a:lnTo>
                  <a:pt x="685230" y="1427015"/>
                </a:lnTo>
                <a:lnTo>
                  <a:pt x="682497" y="1421029"/>
                </a:lnTo>
                <a:lnTo>
                  <a:pt x="680544" y="1415044"/>
                </a:lnTo>
                <a:lnTo>
                  <a:pt x="678982" y="1409058"/>
                </a:lnTo>
                <a:lnTo>
                  <a:pt x="676249" y="1399082"/>
                </a:lnTo>
                <a:lnTo>
                  <a:pt x="675078" y="1392298"/>
                </a:lnTo>
                <a:lnTo>
                  <a:pt x="674687" y="1389106"/>
                </a:lnTo>
                <a:lnTo>
                  <a:pt x="674687" y="1388707"/>
                </a:lnTo>
                <a:lnTo>
                  <a:pt x="675078" y="1388308"/>
                </a:lnTo>
                <a:lnTo>
                  <a:pt x="676249" y="1387909"/>
                </a:lnTo>
                <a:lnTo>
                  <a:pt x="679373" y="1387111"/>
                </a:lnTo>
                <a:lnTo>
                  <a:pt x="683278" y="1385913"/>
                </a:lnTo>
                <a:lnTo>
                  <a:pt x="689525" y="1384716"/>
                </a:lnTo>
                <a:lnTo>
                  <a:pt x="698897" y="1383120"/>
                </a:lnTo>
                <a:lnTo>
                  <a:pt x="715297" y="1381524"/>
                </a:lnTo>
                <a:lnTo>
                  <a:pt x="725449" y="1381125"/>
                </a:lnTo>
                <a:close/>
                <a:moveTo>
                  <a:pt x="1433588" y="1247775"/>
                </a:moveTo>
                <a:lnTo>
                  <a:pt x="1439124" y="1247775"/>
                </a:lnTo>
                <a:lnTo>
                  <a:pt x="1444264" y="1248175"/>
                </a:lnTo>
                <a:lnTo>
                  <a:pt x="1448614" y="1248976"/>
                </a:lnTo>
                <a:lnTo>
                  <a:pt x="1451382" y="1249776"/>
                </a:lnTo>
                <a:lnTo>
                  <a:pt x="1453359" y="1250977"/>
                </a:lnTo>
                <a:lnTo>
                  <a:pt x="1454150" y="1252178"/>
                </a:lnTo>
                <a:lnTo>
                  <a:pt x="1454150" y="1253779"/>
                </a:lnTo>
                <a:lnTo>
                  <a:pt x="1453359" y="1255380"/>
                </a:lnTo>
                <a:lnTo>
                  <a:pt x="1452173" y="1256981"/>
                </a:lnTo>
                <a:lnTo>
                  <a:pt x="1450196" y="1258582"/>
                </a:lnTo>
                <a:lnTo>
                  <a:pt x="1447428" y="1260183"/>
                </a:lnTo>
                <a:lnTo>
                  <a:pt x="1441892" y="1262985"/>
                </a:lnTo>
                <a:lnTo>
                  <a:pt x="1435565" y="1264986"/>
                </a:lnTo>
                <a:lnTo>
                  <a:pt x="1432402" y="1265387"/>
                </a:lnTo>
                <a:lnTo>
                  <a:pt x="1429634" y="1265787"/>
                </a:lnTo>
                <a:lnTo>
                  <a:pt x="1427261" y="1265787"/>
                </a:lnTo>
                <a:lnTo>
                  <a:pt x="1425284" y="1265387"/>
                </a:lnTo>
                <a:lnTo>
                  <a:pt x="1423703" y="1264986"/>
                </a:lnTo>
                <a:lnTo>
                  <a:pt x="1422516" y="1264586"/>
                </a:lnTo>
                <a:lnTo>
                  <a:pt x="1420539" y="1264586"/>
                </a:lnTo>
                <a:lnTo>
                  <a:pt x="1419353" y="1264986"/>
                </a:lnTo>
                <a:lnTo>
                  <a:pt x="1418562" y="1265787"/>
                </a:lnTo>
                <a:lnTo>
                  <a:pt x="1417376" y="1266588"/>
                </a:lnTo>
                <a:lnTo>
                  <a:pt x="1416980" y="1267388"/>
                </a:lnTo>
                <a:lnTo>
                  <a:pt x="1416585" y="1268589"/>
                </a:lnTo>
                <a:lnTo>
                  <a:pt x="1416190" y="1269790"/>
                </a:lnTo>
                <a:lnTo>
                  <a:pt x="1416585" y="1270990"/>
                </a:lnTo>
                <a:lnTo>
                  <a:pt x="1416585" y="1272191"/>
                </a:lnTo>
                <a:lnTo>
                  <a:pt x="1417376" y="1273392"/>
                </a:lnTo>
                <a:lnTo>
                  <a:pt x="1418562" y="1274993"/>
                </a:lnTo>
                <a:lnTo>
                  <a:pt x="1419748" y="1276194"/>
                </a:lnTo>
                <a:lnTo>
                  <a:pt x="1422121" y="1277395"/>
                </a:lnTo>
                <a:lnTo>
                  <a:pt x="1424098" y="1278596"/>
                </a:lnTo>
                <a:lnTo>
                  <a:pt x="1428843" y="1280597"/>
                </a:lnTo>
                <a:lnTo>
                  <a:pt x="1430820" y="1282198"/>
                </a:lnTo>
                <a:lnTo>
                  <a:pt x="1432402" y="1283799"/>
                </a:lnTo>
                <a:lnTo>
                  <a:pt x="1433588" y="1285000"/>
                </a:lnTo>
                <a:lnTo>
                  <a:pt x="1435170" y="1287001"/>
                </a:lnTo>
                <a:lnTo>
                  <a:pt x="1436356" y="1289003"/>
                </a:lnTo>
                <a:lnTo>
                  <a:pt x="1436751" y="1291404"/>
                </a:lnTo>
                <a:lnTo>
                  <a:pt x="1437542" y="1293406"/>
                </a:lnTo>
                <a:lnTo>
                  <a:pt x="1437542" y="1296608"/>
                </a:lnTo>
                <a:lnTo>
                  <a:pt x="1437542" y="1299009"/>
                </a:lnTo>
                <a:lnTo>
                  <a:pt x="1437147" y="1302612"/>
                </a:lnTo>
                <a:lnTo>
                  <a:pt x="1436356" y="1305414"/>
                </a:lnTo>
                <a:lnTo>
                  <a:pt x="1435170" y="1309416"/>
                </a:lnTo>
                <a:lnTo>
                  <a:pt x="1431611" y="1317422"/>
                </a:lnTo>
                <a:lnTo>
                  <a:pt x="1430029" y="1320624"/>
                </a:lnTo>
                <a:lnTo>
                  <a:pt x="1428052" y="1323826"/>
                </a:lnTo>
                <a:lnTo>
                  <a:pt x="1425680" y="1326628"/>
                </a:lnTo>
                <a:lnTo>
                  <a:pt x="1423307" y="1328629"/>
                </a:lnTo>
                <a:lnTo>
                  <a:pt x="1420539" y="1331431"/>
                </a:lnTo>
                <a:lnTo>
                  <a:pt x="1417771" y="1333032"/>
                </a:lnTo>
                <a:lnTo>
                  <a:pt x="1414608" y="1334633"/>
                </a:lnTo>
                <a:lnTo>
                  <a:pt x="1411445" y="1336635"/>
                </a:lnTo>
                <a:lnTo>
                  <a:pt x="1404722" y="1338636"/>
                </a:lnTo>
                <a:lnTo>
                  <a:pt x="1397605" y="1340237"/>
                </a:lnTo>
                <a:lnTo>
                  <a:pt x="1390487" y="1341038"/>
                </a:lnTo>
                <a:lnTo>
                  <a:pt x="1383370" y="1341438"/>
                </a:lnTo>
                <a:lnTo>
                  <a:pt x="1376252" y="1341438"/>
                </a:lnTo>
                <a:lnTo>
                  <a:pt x="1369530" y="1341038"/>
                </a:lnTo>
                <a:lnTo>
                  <a:pt x="1358063" y="1339437"/>
                </a:lnTo>
                <a:lnTo>
                  <a:pt x="1350154" y="1338236"/>
                </a:lnTo>
                <a:lnTo>
                  <a:pt x="1347386" y="1337435"/>
                </a:lnTo>
                <a:lnTo>
                  <a:pt x="1347386" y="1337835"/>
                </a:lnTo>
                <a:lnTo>
                  <a:pt x="1346991" y="1337435"/>
                </a:lnTo>
                <a:lnTo>
                  <a:pt x="1346200" y="1337035"/>
                </a:lnTo>
                <a:lnTo>
                  <a:pt x="1346200" y="1334633"/>
                </a:lnTo>
                <a:lnTo>
                  <a:pt x="1346991" y="1331831"/>
                </a:lnTo>
                <a:lnTo>
                  <a:pt x="1347782" y="1326228"/>
                </a:lnTo>
                <a:lnTo>
                  <a:pt x="1349363" y="1318623"/>
                </a:lnTo>
                <a:lnTo>
                  <a:pt x="1351736" y="1307415"/>
                </a:lnTo>
                <a:lnTo>
                  <a:pt x="1355295" y="1296608"/>
                </a:lnTo>
                <a:lnTo>
                  <a:pt x="1357667" y="1287402"/>
                </a:lnTo>
                <a:lnTo>
                  <a:pt x="1361621" y="1275794"/>
                </a:lnTo>
                <a:lnTo>
                  <a:pt x="1363994" y="1270190"/>
                </a:lnTo>
                <a:lnTo>
                  <a:pt x="1364785" y="1268589"/>
                </a:lnTo>
                <a:lnTo>
                  <a:pt x="1366762" y="1265787"/>
                </a:lnTo>
                <a:lnTo>
                  <a:pt x="1369925" y="1262985"/>
                </a:lnTo>
                <a:lnTo>
                  <a:pt x="1373484" y="1260183"/>
                </a:lnTo>
                <a:lnTo>
                  <a:pt x="1378229" y="1258182"/>
                </a:lnTo>
                <a:lnTo>
                  <a:pt x="1383765" y="1256181"/>
                </a:lnTo>
                <a:lnTo>
                  <a:pt x="1389301" y="1253779"/>
                </a:lnTo>
                <a:lnTo>
                  <a:pt x="1395628" y="1252578"/>
                </a:lnTo>
                <a:lnTo>
                  <a:pt x="1401954" y="1250977"/>
                </a:lnTo>
                <a:lnTo>
                  <a:pt x="1415399" y="1248976"/>
                </a:lnTo>
                <a:lnTo>
                  <a:pt x="1428052" y="1248175"/>
                </a:lnTo>
                <a:lnTo>
                  <a:pt x="1433588" y="1247775"/>
                </a:lnTo>
                <a:close/>
                <a:moveTo>
                  <a:pt x="1155700" y="965200"/>
                </a:moveTo>
                <a:lnTo>
                  <a:pt x="1161653" y="965597"/>
                </a:lnTo>
                <a:lnTo>
                  <a:pt x="1167209" y="966787"/>
                </a:lnTo>
                <a:lnTo>
                  <a:pt x="1172766" y="968770"/>
                </a:lnTo>
                <a:lnTo>
                  <a:pt x="1177925" y="971944"/>
                </a:lnTo>
                <a:lnTo>
                  <a:pt x="1182687" y="975514"/>
                </a:lnTo>
                <a:lnTo>
                  <a:pt x="1187450" y="980274"/>
                </a:lnTo>
                <a:lnTo>
                  <a:pt x="1192213" y="985431"/>
                </a:lnTo>
                <a:lnTo>
                  <a:pt x="1196181" y="991381"/>
                </a:lnTo>
                <a:lnTo>
                  <a:pt x="1200150" y="998125"/>
                </a:lnTo>
                <a:lnTo>
                  <a:pt x="1204119" y="1005265"/>
                </a:lnTo>
                <a:lnTo>
                  <a:pt x="1207691" y="1012802"/>
                </a:lnTo>
                <a:lnTo>
                  <a:pt x="1211659" y="1021133"/>
                </a:lnTo>
                <a:lnTo>
                  <a:pt x="1214437" y="1029860"/>
                </a:lnTo>
                <a:lnTo>
                  <a:pt x="1217613" y="1038984"/>
                </a:lnTo>
                <a:lnTo>
                  <a:pt x="1220787" y="1048504"/>
                </a:lnTo>
                <a:lnTo>
                  <a:pt x="1225947" y="1068338"/>
                </a:lnTo>
                <a:lnTo>
                  <a:pt x="1230313" y="1089363"/>
                </a:lnTo>
                <a:lnTo>
                  <a:pt x="1234678" y="1111180"/>
                </a:lnTo>
                <a:lnTo>
                  <a:pt x="1237853" y="1133792"/>
                </a:lnTo>
                <a:lnTo>
                  <a:pt x="1241028" y="1155609"/>
                </a:lnTo>
                <a:lnTo>
                  <a:pt x="1243013" y="1177824"/>
                </a:lnTo>
                <a:lnTo>
                  <a:pt x="1245394" y="1198848"/>
                </a:lnTo>
                <a:lnTo>
                  <a:pt x="1246981" y="1219476"/>
                </a:lnTo>
                <a:lnTo>
                  <a:pt x="1246187" y="1186551"/>
                </a:lnTo>
                <a:lnTo>
                  <a:pt x="1342231" y="1244467"/>
                </a:lnTo>
                <a:lnTo>
                  <a:pt x="1323181" y="1340465"/>
                </a:lnTo>
                <a:lnTo>
                  <a:pt x="1248966" y="1309524"/>
                </a:lnTo>
                <a:lnTo>
                  <a:pt x="1245394" y="1284929"/>
                </a:lnTo>
                <a:lnTo>
                  <a:pt x="1239441" y="1242087"/>
                </a:lnTo>
                <a:lnTo>
                  <a:pt x="1231106" y="1373787"/>
                </a:lnTo>
                <a:lnTo>
                  <a:pt x="1230709" y="1379737"/>
                </a:lnTo>
                <a:lnTo>
                  <a:pt x="1230313" y="1386084"/>
                </a:lnTo>
                <a:lnTo>
                  <a:pt x="1230709" y="1392431"/>
                </a:lnTo>
                <a:lnTo>
                  <a:pt x="1232297" y="1399968"/>
                </a:lnTo>
                <a:lnTo>
                  <a:pt x="1234281" y="1407902"/>
                </a:lnTo>
                <a:lnTo>
                  <a:pt x="1237059" y="1417422"/>
                </a:lnTo>
                <a:lnTo>
                  <a:pt x="1241822" y="1428133"/>
                </a:lnTo>
                <a:lnTo>
                  <a:pt x="1247775" y="1440430"/>
                </a:lnTo>
                <a:lnTo>
                  <a:pt x="1231106" y="1440430"/>
                </a:lnTo>
                <a:lnTo>
                  <a:pt x="1242219" y="1446380"/>
                </a:lnTo>
                <a:lnTo>
                  <a:pt x="1256109" y="1453124"/>
                </a:lnTo>
                <a:lnTo>
                  <a:pt x="1287066" y="1467405"/>
                </a:lnTo>
                <a:lnTo>
                  <a:pt x="1313259" y="1479305"/>
                </a:lnTo>
                <a:lnTo>
                  <a:pt x="1323975" y="1483669"/>
                </a:lnTo>
                <a:lnTo>
                  <a:pt x="1501775" y="1720491"/>
                </a:lnTo>
                <a:lnTo>
                  <a:pt x="1401763" y="1798638"/>
                </a:lnTo>
                <a:lnTo>
                  <a:pt x="1210469" y="1576494"/>
                </a:lnTo>
                <a:lnTo>
                  <a:pt x="1080294" y="1561816"/>
                </a:lnTo>
                <a:lnTo>
                  <a:pt x="1080294" y="1563800"/>
                </a:lnTo>
                <a:lnTo>
                  <a:pt x="1080294" y="1567370"/>
                </a:lnTo>
                <a:lnTo>
                  <a:pt x="1079500" y="1575700"/>
                </a:lnTo>
                <a:lnTo>
                  <a:pt x="1077516" y="1587601"/>
                </a:lnTo>
                <a:lnTo>
                  <a:pt x="1074341" y="1601088"/>
                </a:lnTo>
                <a:lnTo>
                  <a:pt x="1066403" y="1633220"/>
                </a:lnTo>
                <a:lnTo>
                  <a:pt x="1056878" y="1669318"/>
                </a:lnTo>
                <a:lnTo>
                  <a:pt x="1046956" y="1703830"/>
                </a:lnTo>
                <a:lnTo>
                  <a:pt x="1038622" y="1733582"/>
                </a:lnTo>
                <a:lnTo>
                  <a:pt x="1030288" y="1762540"/>
                </a:lnTo>
                <a:lnTo>
                  <a:pt x="802481" y="1785548"/>
                </a:lnTo>
                <a:lnTo>
                  <a:pt x="770731" y="1731201"/>
                </a:lnTo>
                <a:lnTo>
                  <a:pt x="904081" y="1706210"/>
                </a:lnTo>
                <a:lnTo>
                  <a:pt x="903685" y="1489619"/>
                </a:lnTo>
                <a:lnTo>
                  <a:pt x="871935" y="1482479"/>
                </a:lnTo>
                <a:lnTo>
                  <a:pt x="869950" y="1471768"/>
                </a:lnTo>
                <a:lnTo>
                  <a:pt x="867966" y="1461851"/>
                </a:lnTo>
                <a:lnTo>
                  <a:pt x="866378" y="1453124"/>
                </a:lnTo>
                <a:lnTo>
                  <a:pt x="864791" y="1445190"/>
                </a:lnTo>
                <a:lnTo>
                  <a:pt x="863600" y="1428926"/>
                </a:lnTo>
                <a:lnTo>
                  <a:pt x="862806" y="1413455"/>
                </a:lnTo>
                <a:lnTo>
                  <a:pt x="862013" y="1373787"/>
                </a:lnTo>
                <a:lnTo>
                  <a:pt x="860822" y="1346812"/>
                </a:lnTo>
                <a:lnTo>
                  <a:pt x="858044" y="1312697"/>
                </a:lnTo>
                <a:lnTo>
                  <a:pt x="854472" y="1175444"/>
                </a:lnTo>
                <a:lnTo>
                  <a:pt x="843756" y="1181791"/>
                </a:lnTo>
                <a:lnTo>
                  <a:pt x="818753" y="1197658"/>
                </a:lnTo>
                <a:lnTo>
                  <a:pt x="802878" y="1208369"/>
                </a:lnTo>
                <a:lnTo>
                  <a:pt x="786606" y="1219476"/>
                </a:lnTo>
                <a:lnTo>
                  <a:pt x="770731" y="1230980"/>
                </a:lnTo>
                <a:lnTo>
                  <a:pt x="756841" y="1242087"/>
                </a:lnTo>
                <a:lnTo>
                  <a:pt x="754460" y="1250021"/>
                </a:lnTo>
                <a:lnTo>
                  <a:pt x="752872" y="1258351"/>
                </a:lnTo>
                <a:lnTo>
                  <a:pt x="752078" y="1266681"/>
                </a:lnTo>
                <a:lnTo>
                  <a:pt x="751285" y="1275805"/>
                </a:lnTo>
                <a:lnTo>
                  <a:pt x="751285" y="1284532"/>
                </a:lnTo>
                <a:lnTo>
                  <a:pt x="751681" y="1292863"/>
                </a:lnTo>
                <a:lnTo>
                  <a:pt x="752078" y="1301590"/>
                </a:lnTo>
                <a:lnTo>
                  <a:pt x="752872" y="1310317"/>
                </a:lnTo>
                <a:lnTo>
                  <a:pt x="754856" y="1325788"/>
                </a:lnTo>
                <a:lnTo>
                  <a:pt x="756444" y="1339275"/>
                </a:lnTo>
                <a:lnTo>
                  <a:pt x="758031" y="1350382"/>
                </a:lnTo>
                <a:lnTo>
                  <a:pt x="758031" y="1354349"/>
                </a:lnTo>
                <a:lnTo>
                  <a:pt x="756841" y="1357523"/>
                </a:lnTo>
                <a:lnTo>
                  <a:pt x="727869" y="1355539"/>
                </a:lnTo>
                <a:lnTo>
                  <a:pt x="715566" y="1354746"/>
                </a:lnTo>
                <a:lnTo>
                  <a:pt x="709613" y="1354746"/>
                </a:lnTo>
                <a:lnTo>
                  <a:pt x="704453" y="1355143"/>
                </a:lnTo>
                <a:lnTo>
                  <a:pt x="698897" y="1355539"/>
                </a:lnTo>
                <a:lnTo>
                  <a:pt x="693341" y="1356729"/>
                </a:lnTo>
                <a:lnTo>
                  <a:pt x="687785" y="1357919"/>
                </a:lnTo>
                <a:lnTo>
                  <a:pt x="682228" y="1359903"/>
                </a:lnTo>
                <a:lnTo>
                  <a:pt x="677069" y="1361886"/>
                </a:lnTo>
                <a:lnTo>
                  <a:pt x="671116" y="1364663"/>
                </a:lnTo>
                <a:lnTo>
                  <a:pt x="664766" y="1367836"/>
                </a:lnTo>
                <a:lnTo>
                  <a:pt x="658416" y="1372200"/>
                </a:lnTo>
                <a:lnTo>
                  <a:pt x="657225" y="1367043"/>
                </a:lnTo>
                <a:lnTo>
                  <a:pt x="655241" y="1361093"/>
                </a:lnTo>
                <a:lnTo>
                  <a:pt x="654050" y="1355143"/>
                </a:lnTo>
                <a:lnTo>
                  <a:pt x="653256" y="1348399"/>
                </a:lnTo>
                <a:lnTo>
                  <a:pt x="651669" y="1333325"/>
                </a:lnTo>
                <a:lnTo>
                  <a:pt x="650875" y="1316267"/>
                </a:lnTo>
                <a:lnTo>
                  <a:pt x="650875" y="1296830"/>
                </a:lnTo>
                <a:lnTo>
                  <a:pt x="651272" y="1274615"/>
                </a:lnTo>
                <a:lnTo>
                  <a:pt x="652066" y="1251211"/>
                </a:lnTo>
                <a:lnTo>
                  <a:pt x="653653" y="1225029"/>
                </a:lnTo>
                <a:lnTo>
                  <a:pt x="660797" y="1208369"/>
                </a:lnTo>
                <a:lnTo>
                  <a:pt x="667147" y="1194881"/>
                </a:lnTo>
                <a:lnTo>
                  <a:pt x="670322" y="1188931"/>
                </a:lnTo>
                <a:lnTo>
                  <a:pt x="673497" y="1183774"/>
                </a:lnTo>
                <a:lnTo>
                  <a:pt x="680244" y="1174254"/>
                </a:lnTo>
                <a:lnTo>
                  <a:pt x="687388" y="1164733"/>
                </a:lnTo>
                <a:lnTo>
                  <a:pt x="696119" y="1155213"/>
                </a:lnTo>
                <a:lnTo>
                  <a:pt x="706438" y="1143312"/>
                </a:lnTo>
                <a:lnTo>
                  <a:pt x="718741" y="1129031"/>
                </a:lnTo>
                <a:lnTo>
                  <a:pt x="738585" y="1108007"/>
                </a:lnTo>
                <a:lnTo>
                  <a:pt x="756047" y="1088966"/>
                </a:lnTo>
                <a:lnTo>
                  <a:pt x="785416" y="1057231"/>
                </a:lnTo>
                <a:lnTo>
                  <a:pt x="797719" y="1043744"/>
                </a:lnTo>
                <a:lnTo>
                  <a:pt x="809228" y="1032240"/>
                </a:lnTo>
                <a:lnTo>
                  <a:pt x="820738" y="1021926"/>
                </a:lnTo>
                <a:lnTo>
                  <a:pt x="831056" y="1012802"/>
                </a:lnTo>
                <a:lnTo>
                  <a:pt x="836613" y="1008439"/>
                </a:lnTo>
                <a:lnTo>
                  <a:pt x="842169" y="1004869"/>
                </a:lnTo>
                <a:lnTo>
                  <a:pt x="848122" y="1000902"/>
                </a:lnTo>
                <a:lnTo>
                  <a:pt x="854075" y="997331"/>
                </a:lnTo>
                <a:lnTo>
                  <a:pt x="860028" y="994555"/>
                </a:lnTo>
                <a:lnTo>
                  <a:pt x="866378" y="991381"/>
                </a:lnTo>
                <a:lnTo>
                  <a:pt x="873125" y="988208"/>
                </a:lnTo>
                <a:lnTo>
                  <a:pt x="880269" y="985828"/>
                </a:lnTo>
                <a:lnTo>
                  <a:pt x="895350" y="980274"/>
                </a:lnTo>
                <a:lnTo>
                  <a:pt x="912416" y="975117"/>
                </a:lnTo>
                <a:lnTo>
                  <a:pt x="932260" y="970753"/>
                </a:lnTo>
                <a:lnTo>
                  <a:pt x="954881" y="965597"/>
                </a:lnTo>
                <a:lnTo>
                  <a:pt x="963613" y="965993"/>
                </a:lnTo>
                <a:lnTo>
                  <a:pt x="979488" y="966787"/>
                </a:lnTo>
                <a:lnTo>
                  <a:pt x="1004491" y="968373"/>
                </a:lnTo>
                <a:lnTo>
                  <a:pt x="1089819" y="1240103"/>
                </a:lnTo>
                <a:lnTo>
                  <a:pt x="1081484" y="1159179"/>
                </a:lnTo>
                <a:lnTo>
                  <a:pt x="1077516" y="1013199"/>
                </a:lnTo>
                <a:lnTo>
                  <a:pt x="1071959" y="999315"/>
                </a:lnTo>
                <a:lnTo>
                  <a:pt x="1083072" y="980671"/>
                </a:lnTo>
                <a:lnTo>
                  <a:pt x="1107281" y="980671"/>
                </a:lnTo>
                <a:lnTo>
                  <a:pt x="1117600" y="999315"/>
                </a:lnTo>
                <a:lnTo>
                  <a:pt x="1112837" y="1015579"/>
                </a:lnTo>
                <a:lnTo>
                  <a:pt x="1142206" y="1228203"/>
                </a:lnTo>
                <a:lnTo>
                  <a:pt x="1137841" y="971944"/>
                </a:lnTo>
                <a:lnTo>
                  <a:pt x="1146572" y="967580"/>
                </a:lnTo>
                <a:lnTo>
                  <a:pt x="1148953" y="966390"/>
                </a:lnTo>
                <a:lnTo>
                  <a:pt x="1149350" y="965597"/>
                </a:lnTo>
                <a:lnTo>
                  <a:pt x="1155700" y="965200"/>
                </a:lnTo>
                <a:close/>
                <a:moveTo>
                  <a:pt x="931148" y="736601"/>
                </a:moveTo>
                <a:lnTo>
                  <a:pt x="929554" y="751285"/>
                </a:lnTo>
                <a:lnTo>
                  <a:pt x="928757" y="762794"/>
                </a:lnTo>
                <a:lnTo>
                  <a:pt x="929155" y="762794"/>
                </a:lnTo>
                <a:lnTo>
                  <a:pt x="929554" y="751285"/>
                </a:lnTo>
                <a:lnTo>
                  <a:pt x="930351" y="746126"/>
                </a:lnTo>
                <a:lnTo>
                  <a:pt x="931148" y="741363"/>
                </a:lnTo>
                <a:lnTo>
                  <a:pt x="931148" y="736601"/>
                </a:lnTo>
                <a:close/>
                <a:moveTo>
                  <a:pt x="949086" y="679054"/>
                </a:moveTo>
                <a:lnTo>
                  <a:pt x="948289" y="679847"/>
                </a:lnTo>
                <a:lnTo>
                  <a:pt x="945499" y="681435"/>
                </a:lnTo>
                <a:lnTo>
                  <a:pt x="943904" y="683419"/>
                </a:lnTo>
                <a:lnTo>
                  <a:pt x="941911" y="686991"/>
                </a:lnTo>
                <a:lnTo>
                  <a:pt x="945897" y="682625"/>
                </a:lnTo>
                <a:lnTo>
                  <a:pt x="948289" y="681038"/>
                </a:lnTo>
                <a:lnTo>
                  <a:pt x="950282" y="679054"/>
                </a:lnTo>
                <a:lnTo>
                  <a:pt x="949086" y="679054"/>
                </a:lnTo>
                <a:close/>
                <a:moveTo>
                  <a:pt x="1038375" y="620713"/>
                </a:moveTo>
                <a:lnTo>
                  <a:pt x="1049138" y="620713"/>
                </a:lnTo>
                <a:lnTo>
                  <a:pt x="1059502" y="621110"/>
                </a:lnTo>
                <a:lnTo>
                  <a:pt x="1069866" y="622300"/>
                </a:lnTo>
                <a:lnTo>
                  <a:pt x="1079432" y="623491"/>
                </a:lnTo>
                <a:lnTo>
                  <a:pt x="1088999" y="625872"/>
                </a:lnTo>
                <a:lnTo>
                  <a:pt x="1098167" y="627857"/>
                </a:lnTo>
                <a:lnTo>
                  <a:pt x="1106937" y="630238"/>
                </a:lnTo>
                <a:lnTo>
                  <a:pt x="1115307" y="633413"/>
                </a:lnTo>
                <a:lnTo>
                  <a:pt x="1123678" y="636191"/>
                </a:lnTo>
                <a:lnTo>
                  <a:pt x="1130853" y="639763"/>
                </a:lnTo>
                <a:lnTo>
                  <a:pt x="1138028" y="642938"/>
                </a:lnTo>
                <a:lnTo>
                  <a:pt x="1144805" y="646510"/>
                </a:lnTo>
                <a:lnTo>
                  <a:pt x="1156365" y="652860"/>
                </a:lnTo>
                <a:lnTo>
                  <a:pt x="1166729" y="659607"/>
                </a:lnTo>
                <a:lnTo>
                  <a:pt x="1174701" y="664766"/>
                </a:lnTo>
                <a:lnTo>
                  <a:pt x="1180680" y="669529"/>
                </a:lnTo>
                <a:lnTo>
                  <a:pt x="1185862" y="673497"/>
                </a:lnTo>
                <a:lnTo>
                  <a:pt x="1185862" y="676275"/>
                </a:lnTo>
                <a:lnTo>
                  <a:pt x="1185862" y="684213"/>
                </a:lnTo>
                <a:lnTo>
                  <a:pt x="1185065" y="688975"/>
                </a:lnTo>
                <a:lnTo>
                  <a:pt x="1183869" y="694532"/>
                </a:lnTo>
                <a:lnTo>
                  <a:pt x="1182274" y="700088"/>
                </a:lnTo>
                <a:lnTo>
                  <a:pt x="1180281" y="704850"/>
                </a:lnTo>
                <a:lnTo>
                  <a:pt x="1179086" y="707629"/>
                </a:lnTo>
                <a:lnTo>
                  <a:pt x="1177093" y="710010"/>
                </a:lnTo>
                <a:lnTo>
                  <a:pt x="1175498" y="711994"/>
                </a:lnTo>
                <a:lnTo>
                  <a:pt x="1173505" y="713979"/>
                </a:lnTo>
                <a:lnTo>
                  <a:pt x="1170715" y="715963"/>
                </a:lnTo>
                <a:lnTo>
                  <a:pt x="1168323" y="717154"/>
                </a:lnTo>
                <a:lnTo>
                  <a:pt x="1165533" y="718344"/>
                </a:lnTo>
                <a:lnTo>
                  <a:pt x="1161945" y="719138"/>
                </a:lnTo>
                <a:lnTo>
                  <a:pt x="1158756" y="719535"/>
                </a:lnTo>
                <a:lnTo>
                  <a:pt x="1154770" y="719535"/>
                </a:lnTo>
                <a:lnTo>
                  <a:pt x="1150784" y="719138"/>
                </a:lnTo>
                <a:lnTo>
                  <a:pt x="1146001" y="718344"/>
                </a:lnTo>
                <a:lnTo>
                  <a:pt x="1140819" y="717154"/>
                </a:lnTo>
                <a:lnTo>
                  <a:pt x="1135238" y="715566"/>
                </a:lnTo>
                <a:lnTo>
                  <a:pt x="1129259" y="712788"/>
                </a:lnTo>
                <a:lnTo>
                  <a:pt x="1123678" y="710010"/>
                </a:lnTo>
                <a:lnTo>
                  <a:pt x="1120091" y="708819"/>
                </a:lnTo>
                <a:lnTo>
                  <a:pt x="1114112" y="707629"/>
                </a:lnTo>
                <a:lnTo>
                  <a:pt x="1098964" y="704850"/>
                </a:lnTo>
                <a:lnTo>
                  <a:pt x="1083418" y="702072"/>
                </a:lnTo>
                <a:lnTo>
                  <a:pt x="1077439" y="700882"/>
                </a:lnTo>
                <a:lnTo>
                  <a:pt x="1073852" y="700088"/>
                </a:lnTo>
                <a:lnTo>
                  <a:pt x="1104545" y="714772"/>
                </a:lnTo>
                <a:lnTo>
                  <a:pt x="1118895" y="721122"/>
                </a:lnTo>
                <a:lnTo>
                  <a:pt x="1125671" y="723504"/>
                </a:lnTo>
                <a:lnTo>
                  <a:pt x="1132448" y="725885"/>
                </a:lnTo>
                <a:lnTo>
                  <a:pt x="1138826" y="728266"/>
                </a:lnTo>
                <a:lnTo>
                  <a:pt x="1144805" y="729457"/>
                </a:lnTo>
                <a:lnTo>
                  <a:pt x="1150784" y="730647"/>
                </a:lnTo>
                <a:lnTo>
                  <a:pt x="1155966" y="731044"/>
                </a:lnTo>
                <a:lnTo>
                  <a:pt x="1161148" y="730647"/>
                </a:lnTo>
                <a:lnTo>
                  <a:pt x="1165931" y="729457"/>
                </a:lnTo>
                <a:lnTo>
                  <a:pt x="1170316" y="727869"/>
                </a:lnTo>
                <a:lnTo>
                  <a:pt x="1174302" y="725091"/>
                </a:lnTo>
                <a:lnTo>
                  <a:pt x="1175498" y="735410"/>
                </a:lnTo>
                <a:lnTo>
                  <a:pt x="1175897" y="744935"/>
                </a:lnTo>
                <a:lnTo>
                  <a:pt x="1175498" y="753666"/>
                </a:lnTo>
                <a:lnTo>
                  <a:pt x="1175099" y="762397"/>
                </a:lnTo>
                <a:lnTo>
                  <a:pt x="1176694" y="761207"/>
                </a:lnTo>
                <a:lnTo>
                  <a:pt x="1177491" y="760413"/>
                </a:lnTo>
                <a:lnTo>
                  <a:pt x="1178687" y="760016"/>
                </a:lnTo>
                <a:lnTo>
                  <a:pt x="1179086" y="760413"/>
                </a:lnTo>
                <a:lnTo>
                  <a:pt x="1179484" y="761207"/>
                </a:lnTo>
                <a:lnTo>
                  <a:pt x="1179883" y="763985"/>
                </a:lnTo>
                <a:lnTo>
                  <a:pt x="1180281" y="767954"/>
                </a:lnTo>
                <a:lnTo>
                  <a:pt x="1180281" y="773113"/>
                </a:lnTo>
                <a:lnTo>
                  <a:pt x="1179086" y="785813"/>
                </a:lnTo>
                <a:lnTo>
                  <a:pt x="1177491" y="800498"/>
                </a:lnTo>
                <a:lnTo>
                  <a:pt x="1175498" y="814388"/>
                </a:lnTo>
                <a:lnTo>
                  <a:pt x="1173505" y="826294"/>
                </a:lnTo>
                <a:lnTo>
                  <a:pt x="1171911" y="833438"/>
                </a:lnTo>
                <a:lnTo>
                  <a:pt x="1170715" y="834629"/>
                </a:lnTo>
                <a:lnTo>
                  <a:pt x="1170316" y="834232"/>
                </a:lnTo>
                <a:lnTo>
                  <a:pt x="1169519" y="842169"/>
                </a:lnTo>
                <a:lnTo>
                  <a:pt x="1168323" y="849710"/>
                </a:lnTo>
                <a:lnTo>
                  <a:pt x="1166729" y="856854"/>
                </a:lnTo>
                <a:lnTo>
                  <a:pt x="1165134" y="863998"/>
                </a:lnTo>
                <a:lnTo>
                  <a:pt x="1162742" y="870744"/>
                </a:lnTo>
                <a:lnTo>
                  <a:pt x="1160351" y="877491"/>
                </a:lnTo>
                <a:lnTo>
                  <a:pt x="1157959" y="883841"/>
                </a:lnTo>
                <a:lnTo>
                  <a:pt x="1154770" y="890191"/>
                </a:lnTo>
                <a:lnTo>
                  <a:pt x="1151980" y="896541"/>
                </a:lnTo>
                <a:lnTo>
                  <a:pt x="1148791" y="902098"/>
                </a:lnTo>
                <a:lnTo>
                  <a:pt x="1145602" y="907654"/>
                </a:lnTo>
                <a:lnTo>
                  <a:pt x="1141616" y="913210"/>
                </a:lnTo>
                <a:lnTo>
                  <a:pt x="1138028" y="918370"/>
                </a:lnTo>
                <a:lnTo>
                  <a:pt x="1134042" y="923529"/>
                </a:lnTo>
                <a:lnTo>
                  <a:pt x="1126070" y="932260"/>
                </a:lnTo>
                <a:lnTo>
                  <a:pt x="1117699" y="940595"/>
                </a:lnTo>
                <a:lnTo>
                  <a:pt x="1108531" y="947738"/>
                </a:lnTo>
                <a:lnTo>
                  <a:pt x="1099762" y="954088"/>
                </a:lnTo>
                <a:lnTo>
                  <a:pt x="1090593" y="959248"/>
                </a:lnTo>
                <a:lnTo>
                  <a:pt x="1081027" y="963216"/>
                </a:lnTo>
                <a:lnTo>
                  <a:pt x="1077041" y="964804"/>
                </a:lnTo>
                <a:lnTo>
                  <a:pt x="1072257" y="966391"/>
                </a:lnTo>
                <a:lnTo>
                  <a:pt x="1067474" y="967185"/>
                </a:lnTo>
                <a:lnTo>
                  <a:pt x="1063488" y="967979"/>
                </a:lnTo>
                <a:lnTo>
                  <a:pt x="1059103" y="968376"/>
                </a:lnTo>
                <a:lnTo>
                  <a:pt x="1054719" y="968376"/>
                </a:lnTo>
                <a:lnTo>
                  <a:pt x="1051530" y="968376"/>
                </a:lnTo>
                <a:lnTo>
                  <a:pt x="1047543" y="967979"/>
                </a:lnTo>
                <a:lnTo>
                  <a:pt x="1043956" y="967185"/>
                </a:lnTo>
                <a:lnTo>
                  <a:pt x="1039970" y="965995"/>
                </a:lnTo>
                <a:lnTo>
                  <a:pt x="1031998" y="962820"/>
                </a:lnTo>
                <a:lnTo>
                  <a:pt x="1023627" y="958851"/>
                </a:lnTo>
                <a:lnTo>
                  <a:pt x="1014857" y="953295"/>
                </a:lnTo>
                <a:lnTo>
                  <a:pt x="1006088" y="947341"/>
                </a:lnTo>
                <a:lnTo>
                  <a:pt x="997318" y="939801"/>
                </a:lnTo>
                <a:lnTo>
                  <a:pt x="988549" y="931863"/>
                </a:lnTo>
                <a:lnTo>
                  <a:pt x="979779" y="922338"/>
                </a:lnTo>
                <a:lnTo>
                  <a:pt x="971807" y="912813"/>
                </a:lnTo>
                <a:lnTo>
                  <a:pt x="963835" y="902098"/>
                </a:lnTo>
                <a:lnTo>
                  <a:pt x="956660" y="890985"/>
                </a:lnTo>
                <a:lnTo>
                  <a:pt x="949883" y="878682"/>
                </a:lnTo>
                <a:lnTo>
                  <a:pt x="943904" y="865982"/>
                </a:lnTo>
                <a:lnTo>
                  <a:pt x="941512" y="859632"/>
                </a:lnTo>
                <a:lnTo>
                  <a:pt x="938722" y="852885"/>
                </a:lnTo>
                <a:lnTo>
                  <a:pt x="936729" y="846138"/>
                </a:lnTo>
                <a:lnTo>
                  <a:pt x="934736" y="839391"/>
                </a:lnTo>
                <a:lnTo>
                  <a:pt x="933540" y="843757"/>
                </a:lnTo>
                <a:lnTo>
                  <a:pt x="931547" y="847329"/>
                </a:lnTo>
                <a:lnTo>
                  <a:pt x="929554" y="849710"/>
                </a:lnTo>
                <a:lnTo>
                  <a:pt x="928757" y="850107"/>
                </a:lnTo>
                <a:lnTo>
                  <a:pt x="927960" y="850504"/>
                </a:lnTo>
                <a:lnTo>
                  <a:pt x="926764" y="850107"/>
                </a:lnTo>
                <a:lnTo>
                  <a:pt x="925568" y="849710"/>
                </a:lnTo>
                <a:lnTo>
                  <a:pt x="924372" y="848123"/>
                </a:lnTo>
                <a:lnTo>
                  <a:pt x="923575" y="846535"/>
                </a:lnTo>
                <a:lnTo>
                  <a:pt x="921582" y="842963"/>
                </a:lnTo>
                <a:lnTo>
                  <a:pt x="920386" y="837407"/>
                </a:lnTo>
                <a:lnTo>
                  <a:pt x="918791" y="831057"/>
                </a:lnTo>
                <a:lnTo>
                  <a:pt x="917596" y="823516"/>
                </a:lnTo>
                <a:lnTo>
                  <a:pt x="917197" y="815182"/>
                </a:lnTo>
                <a:lnTo>
                  <a:pt x="916798" y="806054"/>
                </a:lnTo>
                <a:lnTo>
                  <a:pt x="917197" y="798116"/>
                </a:lnTo>
                <a:lnTo>
                  <a:pt x="917596" y="790576"/>
                </a:lnTo>
                <a:lnTo>
                  <a:pt x="918393" y="783829"/>
                </a:lnTo>
                <a:lnTo>
                  <a:pt x="919987" y="777479"/>
                </a:lnTo>
                <a:lnTo>
                  <a:pt x="921183" y="772319"/>
                </a:lnTo>
                <a:lnTo>
                  <a:pt x="922379" y="767954"/>
                </a:lnTo>
                <a:lnTo>
                  <a:pt x="924372" y="764779"/>
                </a:lnTo>
                <a:lnTo>
                  <a:pt x="925169" y="763588"/>
                </a:lnTo>
                <a:lnTo>
                  <a:pt x="926365" y="763191"/>
                </a:lnTo>
                <a:lnTo>
                  <a:pt x="923176" y="759619"/>
                </a:lnTo>
                <a:lnTo>
                  <a:pt x="920785" y="756444"/>
                </a:lnTo>
                <a:lnTo>
                  <a:pt x="918393" y="752476"/>
                </a:lnTo>
                <a:lnTo>
                  <a:pt x="916798" y="748507"/>
                </a:lnTo>
                <a:lnTo>
                  <a:pt x="915204" y="744538"/>
                </a:lnTo>
                <a:lnTo>
                  <a:pt x="914407" y="739776"/>
                </a:lnTo>
                <a:lnTo>
                  <a:pt x="913609" y="735807"/>
                </a:lnTo>
                <a:lnTo>
                  <a:pt x="913211" y="731044"/>
                </a:lnTo>
                <a:lnTo>
                  <a:pt x="912812" y="727076"/>
                </a:lnTo>
                <a:lnTo>
                  <a:pt x="912812" y="721916"/>
                </a:lnTo>
                <a:lnTo>
                  <a:pt x="913609" y="712391"/>
                </a:lnTo>
                <a:lnTo>
                  <a:pt x="915204" y="703263"/>
                </a:lnTo>
                <a:lnTo>
                  <a:pt x="917197" y="694135"/>
                </a:lnTo>
                <a:lnTo>
                  <a:pt x="920386" y="685007"/>
                </a:lnTo>
                <a:lnTo>
                  <a:pt x="923575" y="676672"/>
                </a:lnTo>
                <a:lnTo>
                  <a:pt x="927162" y="668735"/>
                </a:lnTo>
                <a:lnTo>
                  <a:pt x="930750" y="661988"/>
                </a:lnTo>
                <a:lnTo>
                  <a:pt x="934337" y="656035"/>
                </a:lnTo>
                <a:lnTo>
                  <a:pt x="937526" y="651272"/>
                </a:lnTo>
                <a:lnTo>
                  <a:pt x="940715" y="647700"/>
                </a:lnTo>
                <a:lnTo>
                  <a:pt x="943107" y="646113"/>
                </a:lnTo>
                <a:lnTo>
                  <a:pt x="955862" y="639763"/>
                </a:lnTo>
                <a:lnTo>
                  <a:pt x="968219" y="634604"/>
                </a:lnTo>
                <a:lnTo>
                  <a:pt x="980178" y="630238"/>
                </a:lnTo>
                <a:lnTo>
                  <a:pt x="992535" y="627063"/>
                </a:lnTo>
                <a:lnTo>
                  <a:pt x="1004493" y="624285"/>
                </a:lnTo>
                <a:lnTo>
                  <a:pt x="1016053" y="622300"/>
                </a:lnTo>
                <a:lnTo>
                  <a:pt x="1027214" y="621110"/>
                </a:lnTo>
                <a:lnTo>
                  <a:pt x="1038375" y="620713"/>
                </a:lnTo>
                <a:close/>
                <a:moveTo>
                  <a:pt x="1043186" y="515586"/>
                </a:moveTo>
                <a:lnTo>
                  <a:pt x="1022934" y="515983"/>
                </a:lnTo>
                <a:lnTo>
                  <a:pt x="1002682" y="516777"/>
                </a:lnTo>
                <a:lnTo>
                  <a:pt x="982827" y="518364"/>
                </a:lnTo>
                <a:lnTo>
                  <a:pt x="962972" y="519952"/>
                </a:lnTo>
                <a:lnTo>
                  <a:pt x="943514" y="521937"/>
                </a:lnTo>
                <a:lnTo>
                  <a:pt x="924056" y="525113"/>
                </a:lnTo>
                <a:lnTo>
                  <a:pt x="904598" y="527891"/>
                </a:lnTo>
                <a:lnTo>
                  <a:pt x="885140" y="531861"/>
                </a:lnTo>
                <a:lnTo>
                  <a:pt x="866476" y="535830"/>
                </a:lnTo>
                <a:lnTo>
                  <a:pt x="847812" y="540594"/>
                </a:lnTo>
                <a:lnTo>
                  <a:pt x="829148" y="545754"/>
                </a:lnTo>
                <a:lnTo>
                  <a:pt x="810485" y="550914"/>
                </a:lnTo>
                <a:lnTo>
                  <a:pt x="792218" y="556869"/>
                </a:lnTo>
                <a:lnTo>
                  <a:pt x="774348" y="563220"/>
                </a:lnTo>
                <a:lnTo>
                  <a:pt x="756082" y="569968"/>
                </a:lnTo>
                <a:lnTo>
                  <a:pt x="738609" y="577113"/>
                </a:lnTo>
                <a:lnTo>
                  <a:pt x="721137" y="585449"/>
                </a:lnTo>
                <a:lnTo>
                  <a:pt x="704061" y="593388"/>
                </a:lnTo>
                <a:lnTo>
                  <a:pt x="686986" y="601724"/>
                </a:lnTo>
                <a:lnTo>
                  <a:pt x="670308" y="610457"/>
                </a:lnTo>
                <a:lnTo>
                  <a:pt x="653630" y="619587"/>
                </a:lnTo>
                <a:lnTo>
                  <a:pt x="637745" y="629114"/>
                </a:lnTo>
                <a:lnTo>
                  <a:pt x="621861" y="639037"/>
                </a:lnTo>
                <a:lnTo>
                  <a:pt x="605977" y="649755"/>
                </a:lnTo>
                <a:lnTo>
                  <a:pt x="590490" y="660473"/>
                </a:lnTo>
                <a:lnTo>
                  <a:pt x="575400" y="671190"/>
                </a:lnTo>
                <a:lnTo>
                  <a:pt x="559913" y="682702"/>
                </a:lnTo>
                <a:lnTo>
                  <a:pt x="545617" y="694610"/>
                </a:lnTo>
                <a:lnTo>
                  <a:pt x="531322" y="706519"/>
                </a:lnTo>
                <a:lnTo>
                  <a:pt x="517026" y="719221"/>
                </a:lnTo>
                <a:lnTo>
                  <a:pt x="503525" y="731924"/>
                </a:lnTo>
                <a:lnTo>
                  <a:pt x="490023" y="745023"/>
                </a:lnTo>
                <a:lnTo>
                  <a:pt x="476919" y="758520"/>
                </a:lnTo>
                <a:lnTo>
                  <a:pt x="464212" y="772413"/>
                </a:lnTo>
                <a:lnTo>
                  <a:pt x="451504" y="786306"/>
                </a:lnTo>
                <a:lnTo>
                  <a:pt x="439591" y="800596"/>
                </a:lnTo>
                <a:lnTo>
                  <a:pt x="427678" y="815680"/>
                </a:lnTo>
                <a:lnTo>
                  <a:pt x="416162" y="830368"/>
                </a:lnTo>
                <a:lnTo>
                  <a:pt x="405441" y="845452"/>
                </a:lnTo>
                <a:lnTo>
                  <a:pt x="394322" y="860933"/>
                </a:lnTo>
                <a:lnTo>
                  <a:pt x="383997" y="876811"/>
                </a:lnTo>
                <a:lnTo>
                  <a:pt x="374070" y="892689"/>
                </a:lnTo>
                <a:lnTo>
                  <a:pt x="364539" y="908964"/>
                </a:lnTo>
                <a:lnTo>
                  <a:pt x="355009" y="925636"/>
                </a:lnTo>
                <a:lnTo>
                  <a:pt x="346272" y="941911"/>
                </a:lnTo>
                <a:lnTo>
                  <a:pt x="337933" y="959377"/>
                </a:lnTo>
                <a:lnTo>
                  <a:pt x="329594" y="976048"/>
                </a:lnTo>
                <a:lnTo>
                  <a:pt x="322049" y="993911"/>
                </a:lnTo>
                <a:lnTo>
                  <a:pt x="314901" y="1011377"/>
                </a:lnTo>
                <a:lnTo>
                  <a:pt x="308151" y="1029240"/>
                </a:lnTo>
                <a:lnTo>
                  <a:pt x="301797" y="1047500"/>
                </a:lnTo>
                <a:lnTo>
                  <a:pt x="295840" y="1065362"/>
                </a:lnTo>
                <a:lnTo>
                  <a:pt x="290678" y="1084019"/>
                </a:lnTo>
                <a:lnTo>
                  <a:pt x="285516" y="1102676"/>
                </a:lnTo>
                <a:lnTo>
                  <a:pt x="280751" y="1121729"/>
                </a:lnTo>
                <a:lnTo>
                  <a:pt x="276780" y="1140783"/>
                </a:lnTo>
                <a:lnTo>
                  <a:pt x="272809" y="1159440"/>
                </a:lnTo>
                <a:lnTo>
                  <a:pt x="270029" y="1178890"/>
                </a:lnTo>
                <a:lnTo>
                  <a:pt x="266852" y="1198341"/>
                </a:lnTo>
                <a:lnTo>
                  <a:pt x="264867" y="1218188"/>
                </a:lnTo>
                <a:lnTo>
                  <a:pt x="263278" y="1237639"/>
                </a:lnTo>
                <a:lnTo>
                  <a:pt x="261690" y="1257883"/>
                </a:lnTo>
                <a:lnTo>
                  <a:pt x="260896" y="1277731"/>
                </a:lnTo>
                <a:lnTo>
                  <a:pt x="260498" y="1297975"/>
                </a:lnTo>
                <a:lnTo>
                  <a:pt x="260896" y="1318220"/>
                </a:lnTo>
                <a:lnTo>
                  <a:pt x="261690" y="1338067"/>
                </a:lnTo>
                <a:lnTo>
                  <a:pt x="263278" y="1357915"/>
                </a:lnTo>
                <a:lnTo>
                  <a:pt x="264867" y="1377763"/>
                </a:lnTo>
                <a:lnTo>
                  <a:pt x="266852" y="1397213"/>
                </a:lnTo>
                <a:lnTo>
                  <a:pt x="270029" y="1416664"/>
                </a:lnTo>
                <a:lnTo>
                  <a:pt x="272809" y="1436114"/>
                </a:lnTo>
                <a:lnTo>
                  <a:pt x="276780" y="1455168"/>
                </a:lnTo>
                <a:lnTo>
                  <a:pt x="280751" y="1474222"/>
                </a:lnTo>
                <a:lnTo>
                  <a:pt x="285516" y="1493275"/>
                </a:lnTo>
                <a:lnTo>
                  <a:pt x="290678" y="1511535"/>
                </a:lnTo>
                <a:lnTo>
                  <a:pt x="295840" y="1530192"/>
                </a:lnTo>
                <a:lnTo>
                  <a:pt x="301797" y="1548452"/>
                </a:lnTo>
                <a:lnTo>
                  <a:pt x="308151" y="1566314"/>
                </a:lnTo>
                <a:lnTo>
                  <a:pt x="314901" y="1584177"/>
                </a:lnTo>
                <a:lnTo>
                  <a:pt x="322049" y="1602040"/>
                </a:lnTo>
                <a:lnTo>
                  <a:pt x="329594" y="1619109"/>
                </a:lnTo>
                <a:lnTo>
                  <a:pt x="337933" y="1636575"/>
                </a:lnTo>
                <a:lnTo>
                  <a:pt x="346272" y="1653247"/>
                </a:lnTo>
                <a:lnTo>
                  <a:pt x="355009" y="1670316"/>
                </a:lnTo>
                <a:lnTo>
                  <a:pt x="364539" y="1686591"/>
                </a:lnTo>
                <a:lnTo>
                  <a:pt x="374070" y="1703262"/>
                </a:lnTo>
                <a:lnTo>
                  <a:pt x="383997" y="1719140"/>
                </a:lnTo>
                <a:lnTo>
                  <a:pt x="394322" y="1734622"/>
                </a:lnTo>
                <a:lnTo>
                  <a:pt x="405441" y="1750500"/>
                </a:lnTo>
                <a:lnTo>
                  <a:pt x="416162" y="1765584"/>
                </a:lnTo>
                <a:lnTo>
                  <a:pt x="427678" y="1780271"/>
                </a:lnTo>
                <a:lnTo>
                  <a:pt x="439591" y="1794958"/>
                </a:lnTo>
                <a:lnTo>
                  <a:pt x="451504" y="1809248"/>
                </a:lnTo>
                <a:lnTo>
                  <a:pt x="464212" y="1823142"/>
                </a:lnTo>
                <a:lnTo>
                  <a:pt x="476919" y="1837035"/>
                </a:lnTo>
                <a:lnTo>
                  <a:pt x="490023" y="1850531"/>
                </a:lnTo>
                <a:lnTo>
                  <a:pt x="503525" y="1863631"/>
                </a:lnTo>
                <a:lnTo>
                  <a:pt x="517026" y="1876333"/>
                </a:lnTo>
                <a:lnTo>
                  <a:pt x="531322" y="1889035"/>
                </a:lnTo>
                <a:lnTo>
                  <a:pt x="545617" y="1900944"/>
                </a:lnTo>
                <a:lnTo>
                  <a:pt x="559913" y="1912852"/>
                </a:lnTo>
                <a:lnTo>
                  <a:pt x="575400" y="1923967"/>
                </a:lnTo>
                <a:lnTo>
                  <a:pt x="590490" y="1935479"/>
                </a:lnTo>
                <a:lnTo>
                  <a:pt x="605977" y="1945799"/>
                </a:lnTo>
                <a:lnTo>
                  <a:pt x="621861" y="1956517"/>
                </a:lnTo>
                <a:lnTo>
                  <a:pt x="637745" y="1966044"/>
                </a:lnTo>
                <a:lnTo>
                  <a:pt x="653630" y="1975968"/>
                </a:lnTo>
                <a:lnTo>
                  <a:pt x="670308" y="1985097"/>
                </a:lnTo>
                <a:lnTo>
                  <a:pt x="686986" y="1994227"/>
                </a:lnTo>
                <a:lnTo>
                  <a:pt x="704061" y="2002563"/>
                </a:lnTo>
                <a:lnTo>
                  <a:pt x="721137" y="2010502"/>
                </a:lnTo>
                <a:lnTo>
                  <a:pt x="738609" y="2018044"/>
                </a:lnTo>
                <a:lnTo>
                  <a:pt x="756082" y="2025189"/>
                </a:lnTo>
                <a:lnTo>
                  <a:pt x="774348" y="2032335"/>
                </a:lnTo>
                <a:lnTo>
                  <a:pt x="792218" y="2038686"/>
                </a:lnTo>
                <a:lnTo>
                  <a:pt x="810485" y="2044640"/>
                </a:lnTo>
                <a:lnTo>
                  <a:pt x="829148" y="2050197"/>
                </a:lnTo>
                <a:lnTo>
                  <a:pt x="847812" y="2055358"/>
                </a:lnTo>
                <a:lnTo>
                  <a:pt x="866476" y="2059724"/>
                </a:lnTo>
                <a:lnTo>
                  <a:pt x="885140" y="2064091"/>
                </a:lnTo>
                <a:lnTo>
                  <a:pt x="904598" y="2067266"/>
                </a:lnTo>
                <a:lnTo>
                  <a:pt x="924056" y="2070839"/>
                </a:lnTo>
                <a:lnTo>
                  <a:pt x="943514" y="2073220"/>
                </a:lnTo>
                <a:lnTo>
                  <a:pt x="962972" y="2075999"/>
                </a:lnTo>
                <a:lnTo>
                  <a:pt x="982827" y="2077587"/>
                </a:lnTo>
                <a:lnTo>
                  <a:pt x="1002682" y="2078778"/>
                </a:lnTo>
                <a:lnTo>
                  <a:pt x="1022934" y="2079572"/>
                </a:lnTo>
                <a:lnTo>
                  <a:pt x="1043186" y="2079572"/>
                </a:lnTo>
                <a:lnTo>
                  <a:pt x="1063041" y="2079572"/>
                </a:lnTo>
                <a:lnTo>
                  <a:pt x="1083293" y="2078778"/>
                </a:lnTo>
                <a:lnTo>
                  <a:pt x="1103148" y="2077587"/>
                </a:lnTo>
                <a:lnTo>
                  <a:pt x="1122606" y="2075999"/>
                </a:lnTo>
                <a:lnTo>
                  <a:pt x="1142064" y="2073220"/>
                </a:lnTo>
                <a:lnTo>
                  <a:pt x="1161919" y="2070839"/>
                </a:lnTo>
                <a:lnTo>
                  <a:pt x="1180980" y="2067266"/>
                </a:lnTo>
                <a:lnTo>
                  <a:pt x="1200438" y="2064091"/>
                </a:lnTo>
                <a:lnTo>
                  <a:pt x="1219499" y="2059724"/>
                </a:lnTo>
                <a:lnTo>
                  <a:pt x="1237766" y="2055358"/>
                </a:lnTo>
                <a:lnTo>
                  <a:pt x="1256827" y="2050197"/>
                </a:lnTo>
                <a:lnTo>
                  <a:pt x="1275093" y="2044640"/>
                </a:lnTo>
                <a:lnTo>
                  <a:pt x="1293757" y="2038686"/>
                </a:lnTo>
                <a:lnTo>
                  <a:pt x="1311627" y="2032335"/>
                </a:lnTo>
                <a:lnTo>
                  <a:pt x="1329496" y="2025189"/>
                </a:lnTo>
                <a:lnTo>
                  <a:pt x="1347366" y="2018044"/>
                </a:lnTo>
                <a:lnTo>
                  <a:pt x="1364441" y="2010502"/>
                </a:lnTo>
                <a:lnTo>
                  <a:pt x="1381914" y="2002563"/>
                </a:lnTo>
                <a:lnTo>
                  <a:pt x="1398592" y="1994227"/>
                </a:lnTo>
                <a:lnTo>
                  <a:pt x="1415667" y="1985097"/>
                </a:lnTo>
                <a:lnTo>
                  <a:pt x="1431949" y="1975968"/>
                </a:lnTo>
                <a:lnTo>
                  <a:pt x="1447833" y="1966044"/>
                </a:lnTo>
                <a:lnTo>
                  <a:pt x="1464114" y="1956517"/>
                </a:lnTo>
                <a:lnTo>
                  <a:pt x="1479998" y="1945799"/>
                </a:lnTo>
                <a:lnTo>
                  <a:pt x="1495088" y="1935479"/>
                </a:lnTo>
                <a:lnTo>
                  <a:pt x="1510575" y="1923967"/>
                </a:lnTo>
                <a:lnTo>
                  <a:pt x="1525665" y="1912852"/>
                </a:lnTo>
                <a:lnTo>
                  <a:pt x="1539960" y="1900944"/>
                </a:lnTo>
                <a:lnTo>
                  <a:pt x="1554256" y="1889035"/>
                </a:lnTo>
                <a:lnTo>
                  <a:pt x="1568551" y="1876333"/>
                </a:lnTo>
                <a:lnTo>
                  <a:pt x="1582053" y="1863631"/>
                </a:lnTo>
                <a:lnTo>
                  <a:pt x="1595555" y="1850531"/>
                </a:lnTo>
                <a:lnTo>
                  <a:pt x="1608659" y="1837035"/>
                </a:lnTo>
                <a:lnTo>
                  <a:pt x="1621763" y="1823142"/>
                </a:lnTo>
                <a:lnTo>
                  <a:pt x="1634073" y="1809248"/>
                </a:lnTo>
                <a:lnTo>
                  <a:pt x="1646383" y="1794958"/>
                </a:lnTo>
                <a:lnTo>
                  <a:pt x="1657899" y="1780271"/>
                </a:lnTo>
                <a:lnTo>
                  <a:pt x="1669415" y="1765584"/>
                </a:lnTo>
                <a:lnTo>
                  <a:pt x="1680534" y="1750500"/>
                </a:lnTo>
                <a:lnTo>
                  <a:pt x="1691256" y="1734622"/>
                </a:lnTo>
                <a:lnTo>
                  <a:pt x="1701581" y="1719140"/>
                </a:lnTo>
                <a:lnTo>
                  <a:pt x="1711508" y="1703262"/>
                </a:lnTo>
                <a:lnTo>
                  <a:pt x="1721436" y="1686591"/>
                </a:lnTo>
                <a:lnTo>
                  <a:pt x="1730569" y="1670316"/>
                </a:lnTo>
                <a:lnTo>
                  <a:pt x="1739305" y="1653247"/>
                </a:lnTo>
                <a:lnTo>
                  <a:pt x="1748041" y="1636575"/>
                </a:lnTo>
                <a:lnTo>
                  <a:pt x="1755983" y="1619109"/>
                </a:lnTo>
                <a:lnTo>
                  <a:pt x="1763529" y="1602040"/>
                </a:lnTo>
                <a:lnTo>
                  <a:pt x="1770676" y="1584177"/>
                </a:lnTo>
                <a:lnTo>
                  <a:pt x="1777427" y="1566314"/>
                </a:lnTo>
                <a:lnTo>
                  <a:pt x="1783781" y="1548452"/>
                </a:lnTo>
                <a:lnTo>
                  <a:pt x="1789737" y="1530192"/>
                </a:lnTo>
                <a:lnTo>
                  <a:pt x="1795694" y="1511535"/>
                </a:lnTo>
                <a:lnTo>
                  <a:pt x="1800459" y="1493275"/>
                </a:lnTo>
                <a:lnTo>
                  <a:pt x="1804827" y="1474222"/>
                </a:lnTo>
                <a:lnTo>
                  <a:pt x="1809195" y="1455168"/>
                </a:lnTo>
                <a:lnTo>
                  <a:pt x="1812769" y="1436114"/>
                </a:lnTo>
                <a:lnTo>
                  <a:pt x="1816343" y="1416664"/>
                </a:lnTo>
                <a:lnTo>
                  <a:pt x="1818726" y="1397213"/>
                </a:lnTo>
                <a:lnTo>
                  <a:pt x="1820711" y="1377763"/>
                </a:lnTo>
                <a:lnTo>
                  <a:pt x="1823094" y="1357915"/>
                </a:lnTo>
                <a:lnTo>
                  <a:pt x="1824285" y="1338067"/>
                </a:lnTo>
                <a:lnTo>
                  <a:pt x="1824682" y="1318220"/>
                </a:lnTo>
                <a:lnTo>
                  <a:pt x="1825079" y="1297975"/>
                </a:lnTo>
                <a:lnTo>
                  <a:pt x="1824682" y="1277731"/>
                </a:lnTo>
                <a:lnTo>
                  <a:pt x="1824285" y="1257883"/>
                </a:lnTo>
                <a:lnTo>
                  <a:pt x="1823094" y="1237639"/>
                </a:lnTo>
                <a:lnTo>
                  <a:pt x="1820711" y="1218188"/>
                </a:lnTo>
                <a:lnTo>
                  <a:pt x="1818726" y="1198341"/>
                </a:lnTo>
                <a:lnTo>
                  <a:pt x="1816343" y="1178890"/>
                </a:lnTo>
                <a:lnTo>
                  <a:pt x="1812769" y="1159440"/>
                </a:lnTo>
                <a:lnTo>
                  <a:pt x="1809195" y="1140783"/>
                </a:lnTo>
                <a:lnTo>
                  <a:pt x="1804827" y="1121729"/>
                </a:lnTo>
                <a:lnTo>
                  <a:pt x="1800459" y="1102676"/>
                </a:lnTo>
                <a:lnTo>
                  <a:pt x="1795694" y="1084019"/>
                </a:lnTo>
                <a:lnTo>
                  <a:pt x="1789737" y="1065362"/>
                </a:lnTo>
                <a:lnTo>
                  <a:pt x="1783781" y="1047500"/>
                </a:lnTo>
                <a:lnTo>
                  <a:pt x="1777427" y="1029240"/>
                </a:lnTo>
                <a:lnTo>
                  <a:pt x="1770676" y="1011377"/>
                </a:lnTo>
                <a:lnTo>
                  <a:pt x="1763529" y="993911"/>
                </a:lnTo>
                <a:lnTo>
                  <a:pt x="1755983" y="976048"/>
                </a:lnTo>
                <a:lnTo>
                  <a:pt x="1748041" y="959377"/>
                </a:lnTo>
                <a:lnTo>
                  <a:pt x="1739305" y="941911"/>
                </a:lnTo>
                <a:lnTo>
                  <a:pt x="1730569" y="925636"/>
                </a:lnTo>
                <a:lnTo>
                  <a:pt x="1721436" y="908964"/>
                </a:lnTo>
                <a:lnTo>
                  <a:pt x="1711508" y="892689"/>
                </a:lnTo>
                <a:lnTo>
                  <a:pt x="1701581" y="876811"/>
                </a:lnTo>
                <a:lnTo>
                  <a:pt x="1691256" y="860933"/>
                </a:lnTo>
                <a:lnTo>
                  <a:pt x="1680534" y="845452"/>
                </a:lnTo>
                <a:lnTo>
                  <a:pt x="1669415" y="830368"/>
                </a:lnTo>
                <a:lnTo>
                  <a:pt x="1657899" y="815680"/>
                </a:lnTo>
                <a:lnTo>
                  <a:pt x="1646383" y="800596"/>
                </a:lnTo>
                <a:lnTo>
                  <a:pt x="1634073" y="786306"/>
                </a:lnTo>
                <a:lnTo>
                  <a:pt x="1621763" y="772413"/>
                </a:lnTo>
                <a:lnTo>
                  <a:pt x="1608659" y="758520"/>
                </a:lnTo>
                <a:lnTo>
                  <a:pt x="1595555" y="745023"/>
                </a:lnTo>
                <a:lnTo>
                  <a:pt x="1582053" y="731924"/>
                </a:lnTo>
                <a:lnTo>
                  <a:pt x="1568551" y="719221"/>
                </a:lnTo>
                <a:lnTo>
                  <a:pt x="1554256" y="706519"/>
                </a:lnTo>
                <a:lnTo>
                  <a:pt x="1539960" y="694610"/>
                </a:lnTo>
                <a:lnTo>
                  <a:pt x="1525665" y="682702"/>
                </a:lnTo>
                <a:lnTo>
                  <a:pt x="1510575" y="671190"/>
                </a:lnTo>
                <a:lnTo>
                  <a:pt x="1495088" y="660473"/>
                </a:lnTo>
                <a:lnTo>
                  <a:pt x="1479998" y="649755"/>
                </a:lnTo>
                <a:lnTo>
                  <a:pt x="1464114" y="639037"/>
                </a:lnTo>
                <a:lnTo>
                  <a:pt x="1447833" y="629114"/>
                </a:lnTo>
                <a:lnTo>
                  <a:pt x="1431949" y="619587"/>
                </a:lnTo>
                <a:lnTo>
                  <a:pt x="1415667" y="610457"/>
                </a:lnTo>
                <a:lnTo>
                  <a:pt x="1398592" y="601724"/>
                </a:lnTo>
                <a:lnTo>
                  <a:pt x="1381914" y="593388"/>
                </a:lnTo>
                <a:lnTo>
                  <a:pt x="1364441" y="585449"/>
                </a:lnTo>
                <a:lnTo>
                  <a:pt x="1347366" y="577113"/>
                </a:lnTo>
                <a:lnTo>
                  <a:pt x="1329496" y="569968"/>
                </a:lnTo>
                <a:lnTo>
                  <a:pt x="1311627" y="563220"/>
                </a:lnTo>
                <a:lnTo>
                  <a:pt x="1293757" y="556869"/>
                </a:lnTo>
                <a:lnTo>
                  <a:pt x="1275093" y="550914"/>
                </a:lnTo>
                <a:lnTo>
                  <a:pt x="1256827" y="545754"/>
                </a:lnTo>
                <a:lnTo>
                  <a:pt x="1237766" y="540594"/>
                </a:lnTo>
                <a:lnTo>
                  <a:pt x="1219499" y="535830"/>
                </a:lnTo>
                <a:lnTo>
                  <a:pt x="1200438" y="531861"/>
                </a:lnTo>
                <a:lnTo>
                  <a:pt x="1180980" y="527891"/>
                </a:lnTo>
                <a:lnTo>
                  <a:pt x="1161919" y="525113"/>
                </a:lnTo>
                <a:lnTo>
                  <a:pt x="1142064" y="521937"/>
                </a:lnTo>
                <a:lnTo>
                  <a:pt x="1122606" y="519952"/>
                </a:lnTo>
                <a:lnTo>
                  <a:pt x="1103148" y="518364"/>
                </a:lnTo>
                <a:lnTo>
                  <a:pt x="1083293" y="516777"/>
                </a:lnTo>
                <a:lnTo>
                  <a:pt x="1063041" y="515983"/>
                </a:lnTo>
                <a:lnTo>
                  <a:pt x="1043186" y="515586"/>
                </a:lnTo>
                <a:close/>
                <a:moveTo>
                  <a:pt x="803734" y="280988"/>
                </a:moveTo>
                <a:lnTo>
                  <a:pt x="862902" y="391340"/>
                </a:lnTo>
                <a:lnTo>
                  <a:pt x="884743" y="387371"/>
                </a:lnTo>
                <a:lnTo>
                  <a:pt x="906980" y="383798"/>
                </a:lnTo>
                <a:lnTo>
                  <a:pt x="929218" y="380622"/>
                </a:lnTo>
                <a:lnTo>
                  <a:pt x="951456" y="378241"/>
                </a:lnTo>
                <a:lnTo>
                  <a:pt x="974488" y="376256"/>
                </a:lnTo>
                <a:lnTo>
                  <a:pt x="997122" y="374668"/>
                </a:lnTo>
                <a:lnTo>
                  <a:pt x="1019757" y="373874"/>
                </a:lnTo>
                <a:lnTo>
                  <a:pt x="1043186" y="373477"/>
                </a:lnTo>
                <a:lnTo>
                  <a:pt x="1059865" y="373874"/>
                </a:lnTo>
                <a:lnTo>
                  <a:pt x="1076940" y="374271"/>
                </a:lnTo>
                <a:lnTo>
                  <a:pt x="1093618" y="375462"/>
                </a:lnTo>
                <a:lnTo>
                  <a:pt x="1110693" y="376256"/>
                </a:lnTo>
                <a:lnTo>
                  <a:pt x="1127372" y="377844"/>
                </a:lnTo>
                <a:lnTo>
                  <a:pt x="1144050" y="379432"/>
                </a:lnTo>
                <a:lnTo>
                  <a:pt x="1160331" y="381019"/>
                </a:lnTo>
                <a:lnTo>
                  <a:pt x="1176612" y="383798"/>
                </a:lnTo>
                <a:lnTo>
                  <a:pt x="1193291" y="386180"/>
                </a:lnTo>
                <a:lnTo>
                  <a:pt x="1209572" y="388958"/>
                </a:lnTo>
                <a:lnTo>
                  <a:pt x="1225853" y="392134"/>
                </a:lnTo>
                <a:lnTo>
                  <a:pt x="1241737" y="395310"/>
                </a:lnTo>
                <a:lnTo>
                  <a:pt x="1257621" y="399279"/>
                </a:lnTo>
                <a:lnTo>
                  <a:pt x="1273505" y="403249"/>
                </a:lnTo>
                <a:lnTo>
                  <a:pt x="1289389" y="407218"/>
                </a:lnTo>
                <a:lnTo>
                  <a:pt x="1304876" y="411982"/>
                </a:lnTo>
                <a:lnTo>
                  <a:pt x="1370398" y="304805"/>
                </a:lnTo>
                <a:lnTo>
                  <a:pt x="1611439" y="417142"/>
                </a:lnTo>
                <a:lnTo>
                  <a:pt x="1570140" y="539800"/>
                </a:lnTo>
                <a:lnTo>
                  <a:pt x="1592775" y="555678"/>
                </a:lnTo>
                <a:lnTo>
                  <a:pt x="1614615" y="572747"/>
                </a:lnTo>
                <a:lnTo>
                  <a:pt x="1636059" y="589815"/>
                </a:lnTo>
                <a:lnTo>
                  <a:pt x="1656708" y="608075"/>
                </a:lnTo>
                <a:lnTo>
                  <a:pt x="1676960" y="626732"/>
                </a:lnTo>
                <a:lnTo>
                  <a:pt x="1696815" y="645389"/>
                </a:lnTo>
                <a:lnTo>
                  <a:pt x="1715876" y="665236"/>
                </a:lnTo>
                <a:lnTo>
                  <a:pt x="1734540" y="685481"/>
                </a:lnTo>
                <a:lnTo>
                  <a:pt x="1752410" y="706519"/>
                </a:lnTo>
                <a:lnTo>
                  <a:pt x="1769882" y="728351"/>
                </a:lnTo>
                <a:lnTo>
                  <a:pt x="1786560" y="750184"/>
                </a:lnTo>
                <a:lnTo>
                  <a:pt x="1802841" y="772413"/>
                </a:lnTo>
                <a:lnTo>
                  <a:pt x="1818329" y="795436"/>
                </a:lnTo>
                <a:lnTo>
                  <a:pt x="1832624" y="818856"/>
                </a:lnTo>
                <a:lnTo>
                  <a:pt x="1846920" y="842673"/>
                </a:lnTo>
                <a:lnTo>
                  <a:pt x="1860024" y="866887"/>
                </a:lnTo>
                <a:lnTo>
                  <a:pt x="1994642" y="834337"/>
                </a:lnTo>
                <a:lnTo>
                  <a:pt x="2085975" y="1084019"/>
                </a:lnTo>
                <a:lnTo>
                  <a:pt x="1954931" y="1149516"/>
                </a:lnTo>
                <a:lnTo>
                  <a:pt x="1958108" y="1167776"/>
                </a:lnTo>
                <a:lnTo>
                  <a:pt x="1960491" y="1185638"/>
                </a:lnTo>
                <a:lnTo>
                  <a:pt x="1962476" y="1204295"/>
                </a:lnTo>
                <a:lnTo>
                  <a:pt x="1964462" y="1222952"/>
                </a:lnTo>
                <a:lnTo>
                  <a:pt x="1965653" y="1241212"/>
                </a:lnTo>
                <a:lnTo>
                  <a:pt x="1966447" y="1259868"/>
                </a:lnTo>
                <a:lnTo>
                  <a:pt x="1967242" y="1278922"/>
                </a:lnTo>
                <a:lnTo>
                  <a:pt x="1967242" y="1297975"/>
                </a:lnTo>
                <a:lnTo>
                  <a:pt x="1967242" y="1315441"/>
                </a:lnTo>
                <a:lnTo>
                  <a:pt x="1966845" y="1332907"/>
                </a:lnTo>
                <a:lnTo>
                  <a:pt x="1966050" y="1349976"/>
                </a:lnTo>
                <a:lnTo>
                  <a:pt x="1964859" y="1367839"/>
                </a:lnTo>
                <a:lnTo>
                  <a:pt x="1962873" y="1385305"/>
                </a:lnTo>
                <a:lnTo>
                  <a:pt x="1961285" y="1401977"/>
                </a:lnTo>
                <a:lnTo>
                  <a:pt x="1959300" y="1419442"/>
                </a:lnTo>
                <a:lnTo>
                  <a:pt x="1957314" y="1436114"/>
                </a:lnTo>
                <a:lnTo>
                  <a:pt x="1954137" y="1453183"/>
                </a:lnTo>
                <a:lnTo>
                  <a:pt x="1951357" y="1469855"/>
                </a:lnTo>
                <a:lnTo>
                  <a:pt x="1947784" y="1486527"/>
                </a:lnTo>
                <a:lnTo>
                  <a:pt x="1944210" y="1503199"/>
                </a:lnTo>
                <a:lnTo>
                  <a:pt x="1940239" y="1519871"/>
                </a:lnTo>
                <a:lnTo>
                  <a:pt x="1935871" y="1535749"/>
                </a:lnTo>
                <a:lnTo>
                  <a:pt x="1931899" y="1552024"/>
                </a:lnTo>
                <a:lnTo>
                  <a:pt x="1926737" y="1568299"/>
                </a:lnTo>
                <a:lnTo>
                  <a:pt x="2061355" y="1650468"/>
                </a:lnTo>
                <a:lnTo>
                  <a:pt x="1949372" y="1891020"/>
                </a:lnTo>
                <a:lnTo>
                  <a:pt x="1791723" y="1838623"/>
                </a:lnTo>
                <a:lnTo>
                  <a:pt x="1776633" y="1859264"/>
                </a:lnTo>
                <a:lnTo>
                  <a:pt x="1761146" y="1879112"/>
                </a:lnTo>
                <a:lnTo>
                  <a:pt x="1744468" y="1898165"/>
                </a:lnTo>
                <a:lnTo>
                  <a:pt x="1728186" y="1917219"/>
                </a:lnTo>
                <a:lnTo>
                  <a:pt x="1710714" y="1935876"/>
                </a:lnTo>
                <a:lnTo>
                  <a:pt x="1693241" y="1954135"/>
                </a:lnTo>
                <a:lnTo>
                  <a:pt x="1674975" y="1971204"/>
                </a:lnTo>
                <a:lnTo>
                  <a:pt x="1655914" y="1988670"/>
                </a:lnTo>
                <a:lnTo>
                  <a:pt x="1636853" y="2004945"/>
                </a:lnTo>
                <a:lnTo>
                  <a:pt x="1616998" y="2021220"/>
                </a:lnTo>
                <a:lnTo>
                  <a:pt x="1597143" y="2036701"/>
                </a:lnTo>
                <a:lnTo>
                  <a:pt x="1576494" y="2051388"/>
                </a:lnTo>
                <a:lnTo>
                  <a:pt x="1555844" y="2066075"/>
                </a:lnTo>
                <a:lnTo>
                  <a:pt x="1534401" y="2079572"/>
                </a:lnTo>
                <a:lnTo>
                  <a:pt x="1512957" y="2093068"/>
                </a:lnTo>
                <a:lnTo>
                  <a:pt x="1491117" y="2105770"/>
                </a:lnTo>
                <a:lnTo>
                  <a:pt x="1531621" y="2274474"/>
                </a:lnTo>
                <a:lnTo>
                  <a:pt x="1281844" y="2365376"/>
                </a:lnTo>
                <a:lnTo>
                  <a:pt x="1202821" y="2207787"/>
                </a:lnTo>
                <a:lnTo>
                  <a:pt x="1183363" y="2210962"/>
                </a:lnTo>
                <a:lnTo>
                  <a:pt x="1163508" y="2213741"/>
                </a:lnTo>
                <a:lnTo>
                  <a:pt x="1144050" y="2216123"/>
                </a:lnTo>
                <a:lnTo>
                  <a:pt x="1124195" y="2218504"/>
                </a:lnTo>
                <a:lnTo>
                  <a:pt x="1103943" y="2219695"/>
                </a:lnTo>
                <a:lnTo>
                  <a:pt x="1083690" y="2220886"/>
                </a:lnTo>
                <a:lnTo>
                  <a:pt x="1063438" y="2221680"/>
                </a:lnTo>
                <a:lnTo>
                  <a:pt x="1043186" y="2221680"/>
                </a:lnTo>
                <a:lnTo>
                  <a:pt x="1013007" y="2221283"/>
                </a:lnTo>
                <a:lnTo>
                  <a:pt x="983224" y="2220092"/>
                </a:lnTo>
                <a:lnTo>
                  <a:pt x="954235" y="2217711"/>
                </a:lnTo>
                <a:lnTo>
                  <a:pt x="924850" y="2214535"/>
                </a:lnTo>
                <a:lnTo>
                  <a:pt x="895862" y="2210565"/>
                </a:lnTo>
                <a:lnTo>
                  <a:pt x="867270" y="2205405"/>
                </a:lnTo>
                <a:lnTo>
                  <a:pt x="839076" y="2199451"/>
                </a:lnTo>
                <a:lnTo>
                  <a:pt x="810882" y="2192703"/>
                </a:lnTo>
                <a:lnTo>
                  <a:pt x="715180" y="2341162"/>
                </a:lnTo>
                <a:lnTo>
                  <a:pt x="474536" y="2229222"/>
                </a:lnTo>
                <a:lnTo>
                  <a:pt x="524968" y="2062900"/>
                </a:lnTo>
                <a:lnTo>
                  <a:pt x="504716" y="2049006"/>
                </a:lnTo>
                <a:lnTo>
                  <a:pt x="484464" y="2033525"/>
                </a:lnTo>
                <a:lnTo>
                  <a:pt x="465006" y="2018441"/>
                </a:lnTo>
                <a:lnTo>
                  <a:pt x="445945" y="2002960"/>
                </a:lnTo>
                <a:lnTo>
                  <a:pt x="427281" y="1986288"/>
                </a:lnTo>
                <a:lnTo>
                  <a:pt x="408617" y="1969616"/>
                </a:lnTo>
                <a:lnTo>
                  <a:pt x="390748" y="1952151"/>
                </a:lnTo>
                <a:lnTo>
                  <a:pt x="373672" y="1934685"/>
                </a:lnTo>
                <a:lnTo>
                  <a:pt x="356597" y="1916028"/>
                </a:lnTo>
                <a:lnTo>
                  <a:pt x="340316" y="1897371"/>
                </a:lnTo>
                <a:lnTo>
                  <a:pt x="324432" y="1878715"/>
                </a:lnTo>
                <a:lnTo>
                  <a:pt x="308548" y="1858867"/>
                </a:lnTo>
                <a:lnTo>
                  <a:pt x="293855" y="1839020"/>
                </a:lnTo>
                <a:lnTo>
                  <a:pt x="279559" y="1818775"/>
                </a:lnTo>
                <a:lnTo>
                  <a:pt x="265661" y="1797737"/>
                </a:lnTo>
                <a:lnTo>
                  <a:pt x="252556" y="1776301"/>
                </a:lnTo>
                <a:lnTo>
                  <a:pt x="91333" y="1811630"/>
                </a:lnTo>
                <a:lnTo>
                  <a:pt x="0" y="1562345"/>
                </a:lnTo>
                <a:lnTo>
                  <a:pt x="138191" y="1488512"/>
                </a:lnTo>
                <a:lnTo>
                  <a:pt x="133426" y="1465092"/>
                </a:lnTo>
                <a:lnTo>
                  <a:pt x="129852" y="1441672"/>
                </a:lnTo>
                <a:lnTo>
                  <a:pt x="126278" y="1418251"/>
                </a:lnTo>
                <a:lnTo>
                  <a:pt x="123498" y="1394434"/>
                </a:lnTo>
                <a:lnTo>
                  <a:pt x="121513" y="1370220"/>
                </a:lnTo>
                <a:lnTo>
                  <a:pt x="119527" y="1346403"/>
                </a:lnTo>
                <a:lnTo>
                  <a:pt x="118733" y="1322189"/>
                </a:lnTo>
                <a:lnTo>
                  <a:pt x="118336" y="1297975"/>
                </a:lnTo>
                <a:lnTo>
                  <a:pt x="118733" y="1269395"/>
                </a:lnTo>
                <a:lnTo>
                  <a:pt x="119924" y="1240418"/>
                </a:lnTo>
                <a:lnTo>
                  <a:pt x="122704" y="1211837"/>
                </a:lnTo>
                <a:lnTo>
                  <a:pt x="125484" y="1184051"/>
                </a:lnTo>
                <a:lnTo>
                  <a:pt x="129455" y="1155867"/>
                </a:lnTo>
                <a:lnTo>
                  <a:pt x="134220" y="1128478"/>
                </a:lnTo>
                <a:lnTo>
                  <a:pt x="139780" y="1101088"/>
                </a:lnTo>
                <a:lnTo>
                  <a:pt x="146133" y="1074095"/>
                </a:lnTo>
                <a:lnTo>
                  <a:pt x="24223" y="995896"/>
                </a:lnTo>
                <a:lnTo>
                  <a:pt x="136603" y="755344"/>
                </a:lnTo>
                <a:lnTo>
                  <a:pt x="268043" y="794642"/>
                </a:lnTo>
                <a:lnTo>
                  <a:pt x="283530" y="772016"/>
                </a:lnTo>
                <a:lnTo>
                  <a:pt x="299017" y="750184"/>
                </a:lnTo>
                <a:lnTo>
                  <a:pt x="315696" y="728351"/>
                </a:lnTo>
                <a:lnTo>
                  <a:pt x="332771" y="707313"/>
                </a:lnTo>
                <a:lnTo>
                  <a:pt x="350243" y="686274"/>
                </a:lnTo>
                <a:lnTo>
                  <a:pt x="368907" y="666824"/>
                </a:lnTo>
                <a:lnTo>
                  <a:pt x="387571" y="646976"/>
                </a:lnTo>
                <a:lnTo>
                  <a:pt x="407426" y="627923"/>
                </a:lnTo>
                <a:lnTo>
                  <a:pt x="427281" y="609266"/>
                </a:lnTo>
                <a:lnTo>
                  <a:pt x="447930" y="591403"/>
                </a:lnTo>
                <a:lnTo>
                  <a:pt x="468977" y="574334"/>
                </a:lnTo>
                <a:lnTo>
                  <a:pt x="490420" y="557662"/>
                </a:lnTo>
                <a:lnTo>
                  <a:pt x="512261" y="541784"/>
                </a:lnTo>
                <a:lnTo>
                  <a:pt x="535293" y="526303"/>
                </a:lnTo>
                <a:lnTo>
                  <a:pt x="557928" y="511616"/>
                </a:lnTo>
                <a:lnTo>
                  <a:pt x="581754" y="497723"/>
                </a:lnTo>
                <a:lnTo>
                  <a:pt x="554354" y="371890"/>
                </a:lnTo>
                <a:lnTo>
                  <a:pt x="803734" y="280988"/>
                </a:lnTo>
                <a:close/>
                <a:moveTo>
                  <a:pt x="2013752" y="186531"/>
                </a:moveTo>
                <a:lnTo>
                  <a:pt x="2001871" y="186928"/>
                </a:lnTo>
                <a:lnTo>
                  <a:pt x="1989594" y="188119"/>
                </a:lnTo>
                <a:lnTo>
                  <a:pt x="1978109" y="190103"/>
                </a:lnTo>
                <a:lnTo>
                  <a:pt x="1966624" y="192881"/>
                </a:lnTo>
                <a:lnTo>
                  <a:pt x="1955139" y="196453"/>
                </a:lnTo>
                <a:lnTo>
                  <a:pt x="1944050" y="200819"/>
                </a:lnTo>
                <a:lnTo>
                  <a:pt x="1932962" y="205978"/>
                </a:lnTo>
                <a:lnTo>
                  <a:pt x="1922269" y="211534"/>
                </a:lnTo>
                <a:lnTo>
                  <a:pt x="1914348" y="216297"/>
                </a:lnTo>
                <a:lnTo>
                  <a:pt x="1906823" y="221853"/>
                </a:lnTo>
                <a:lnTo>
                  <a:pt x="1899695" y="227409"/>
                </a:lnTo>
                <a:lnTo>
                  <a:pt x="1892962" y="233363"/>
                </a:lnTo>
                <a:lnTo>
                  <a:pt x="1886230" y="239713"/>
                </a:lnTo>
                <a:lnTo>
                  <a:pt x="1880289" y="246063"/>
                </a:lnTo>
                <a:lnTo>
                  <a:pt x="1874349" y="252809"/>
                </a:lnTo>
                <a:lnTo>
                  <a:pt x="1869200" y="259953"/>
                </a:lnTo>
                <a:lnTo>
                  <a:pt x="1864052" y="267097"/>
                </a:lnTo>
                <a:lnTo>
                  <a:pt x="1859300" y="274241"/>
                </a:lnTo>
                <a:lnTo>
                  <a:pt x="1855339" y="281781"/>
                </a:lnTo>
                <a:lnTo>
                  <a:pt x="1850983" y="289719"/>
                </a:lnTo>
                <a:lnTo>
                  <a:pt x="1847419" y="297656"/>
                </a:lnTo>
                <a:lnTo>
                  <a:pt x="1844646" y="305594"/>
                </a:lnTo>
                <a:lnTo>
                  <a:pt x="1841874" y="313928"/>
                </a:lnTo>
                <a:lnTo>
                  <a:pt x="1839102" y="322263"/>
                </a:lnTo>
                <a:lnTo>
                  <a:pt x="1837518" y="330597"/>
                </a:lnTo>
                <a:lnTo>
                  <a:pt x="1835934" y="339328"/>
                </a:lnTo>
                <a:lnTo>
                  <a:pt x="1834350" y="348059"/>
                </a:lnTo>
                <a:lnTo>
                  <a:pt x="1833557" y="356791"/>
                </a:lnTo>
                <a:lnTo>
                  <a:pt x="1833557" y="365125"/>
                </a:lnTo>
                <a:lnTo>
                  <a:pt x="1833557" y="373856"/>
                </a:lnTo>
                <a:lnTo>
                  <a:pt x="1833953" y="382984"/>
                </a:lnTo>
                <a:lnTo>
                  <a:pt x="1835142" y="391716"/>
                </a:lnTo>
                <a:lnTo>
                  <a:pt x="1836726" y="400050"/>
                </a:lnTo>
                <a:lnTo>
                  <a:pt x="1838310" y="409178"/>
                </a:lnTo>
                <a:lnTo>
                  <a:pt x="1840290" y="417513"/>
                </a:lnTo>
                <a:lnTo>
                  <a:pt x="1843458" y="426244"/>
                </a:lnTo>
                <a:lnTo>
                  <a:pt x="1846230" y="434578"/>
                </a:lnTo>
                <a:lnTo>
                  <a:pt x="1850191" y="443310"/>
                </a:lnTo>
                <a:lnTo>
                  <a:pt x="1853755" y="451247"/>
                </a:lnTo>
                <a:lnTo>
                  <a:pt x="1858507" y="459581"/>
                </a:lnTo>
                <a:lnTo>
                  <a:pt x="1864844" y="469503"/>
                </a:lnTo>
                <a:lnTo>
                  <a:pt x="1871973" y="479028"/>
                </a:lnTo>
                <a:lnTo>
                  <a:pt x="1879497" y="488156"/>
                </a:lnTo>
                <a:lnTo>
                  <a:pt x="1887418" y="496888"/>
                </a:lnTo>
                <a:lnTo>
                  <a:pt x="1896527" y="504428"/>
                </a:lnTo>
                <a:lnTo>
                  <a:pt x="1905239" y="511969"/>
                </a:lnTo>
                <a:lnTo>
                  <a:pt x="1914744" y="518716"/>
                </a:lnTo>
                <a:lnTo>
                  <a:pt x="1924645" y="524669"/>
                </a:lnTo>
                <a:lnTo>
                  <a:pt x="1934942" y="529828"/>
                </a:lnTo>
                <a:lnTo>
                  <a:pt x="1945635" y="534988"/>
                </a:lnTo>
                <a:lnTo>
                  <a:pt x="1956723" y="538956"/>
                </a:lnTo>
                <a:lnTo>
                  <a:pt x="1967812" y="542131"/>
                </a:lnTo>
                <a:lnTo>
                  <a:pt x="1979297" y="545306"/>
                </a:lnTo>
                <a:lnTo>
                  <a:pt x="1990782" y="546894"/>
                </a:lnTo>
                <a:lnTo>
                  <a:pt x="2002267" y="548085"/>
                </a:lnTo>
                <a:lnTo>
                  <a:pt x="2014544" y="548481"/>
                </a:lnTo>
                <a:lnTo>
                  <a:pt x="2026425" y="548085"/>
                </a:lnTo>
                <a:lnTo>
                  <a:pt x="2038306" y="546894"/>
                </a:lnTo>
                <a:lnTo>
                  <a:pt x="2049791" y="544910"/>
                </a:lnTo>
                <a:lnTo>
                  <a:pt x="2061672" y="542131"/>
                </a:lnTo>
                <a:lnTo>
                  <a:pt x="2073157" y="538560"/>
                </a:lnTo>
                <a:lnTo>
                  <a:pt x="2084246" y="534194"/>
                </a:lnTo>
                <a:lnTo>
                  <a:pt x="2095335" y="529035"/>
                </a:lnTo>
                <a:lnTo>
                  <a:pt x="2106028" y="523081"/>
                </a:lnTo>
                <a:lnTo>
                  <a:pt x="2113552" y="518716"/>
                </a:lnTo>
                <a:lnTo>
                  <a:pt x="2121077" y="513556"/>
                </a:lnTo>
                <a:lnTo>
                  <a:pt x="2128206" y="508000"/>
                </a:lnTo>
                <a:lnTo>
                  <a:pt x="2134938" y="502047"/>
                </a:lnTo>
                <a:lnTo>
                  <a:pt x="2141275" y="496491"/>
                </a:lnTo>
                <a:lnTo>
                  <a:pt x="2147215" y="490141"/>
                </a:lnTo>
                <a:lnTo>
                  <a:pt x="2153156" y="483394"/>
                </a:lnTo>
                <a:lnTo>
                  <a:pt x="2158304" y="476647"/>
                </a:lnTo>
                <a:lnTo>
                  <a:pt x="2163452" y="469503"/>
                </a:lnTo>
                <a:lnTo>
                  <a:pt x="2168601" y="461566"/>
                </a:lnTo>
                <a:lnTo>
                  <a:pt x="2172957" y="454025"/>
                </a:lnTo>
                <a:lnTo>
                  <a:pt x="2176917" y="446485"/>
                </a:lnTo>
                <a:lnTo>
                  <a:pt x="2180482" y="438150"/>
                </a:lnTo>
                <a:lnTo>
                  <a:pt x="2183650" y="430213"/>
                </a:lnTo>
                <a:lnTo>
                  <a:pt x="2186818" y="421481"/>
                </a:lnTo>
                <a:lnTo>
                  <a:pt x="2189195" y="412750"/>
                </a:lnTo>
                <a:lnTo>
                  <a:pt x="2191175" y="404019"/>
                </a:lnTo>
                <a:lnTo>
                  <a:pt x="2192363" y="395288"/>
                </a:lnTo>
                <a:lnTo>
                  <a:pt x="2193947" y="386159"/>
                </a:lnTo>
                <a:lnTo>
                  <a:pt x="2194739" y="377428"/>
                </a:lnTo>
                <a:lnTo>
                  <a:pt x="2194739" y="368697"/>
                </a:lnTo>
                <a:lnTo>
                  <a:pt x="2194739" y="359569"/>
                </a:lnTo>
                <a:lnTo>
                  <a:pt x="2194343" y="351234"/>
                </a:lnTo>
                <a:lnTo>
                  <a:pt x="2192759" y="342503"/>
                </a:lnTo>
                <a:lnTo>
                  <a:pt x="2191571" y="333375"/>
                </a:lnTo>
                <a:lnTo>
                  <a:pt x="2189591" y="325041"/>
                </a:lnTo>
                <a:lnTo>
                  <a:pt x="2187610" y="316706"/>
                </a:lnTo>
                <a:lnTo>
                  <a:pt x="2184838" y="308372"/>
                </a:lnTo>
                <a:lnTo>
                  <a:pt x="2181670" y="299641"/>
                </a:lnTo>
                <a:lnTo>
                  <a:pt x="2178106" y="291703"/>
                </a:lnTo>
                <a:lnTo>
                  <a:pt x="2174145" y="283766"/>
                </a:lnTo>
                <a:lnTo>
                  <a:pt x="2169789" y="275828"/>
                </a:lnTo>
                <a:lnTo>
                  <a:pt x="2163452" y="265509"/>
                </a:lnTo>
                <a:lnTo>
                  <a:pt x="2156324" y="255984"/>
                </a:lnTo>
                <a:lnTo>
                  <a:pt x="2148799" y="247253"/>
                </a:lnTo>
                <a:lnTo>
                  <a:pt x="2140879" y="238522"/>
                </a:lnTo>
                <a:lnTo>
                  <a:pt x="2131770" y="230584"/>
                </a:lnTo>
                <a:lnTo>
                  <a:pt x="2123057" y="223441"/>
                </a:lnTo>
                <a:lnTo>
                  <a:pt x="2113552" y="216694"/>
                </a:lnTo>
                <a:lnTo>
                  <a:pt x="2103255" y="210344"/>
                </a:lnTo>
                <a:lnTo>
                  <a:pt x="2093355" y="204788"/>
                </a:lnTo>
                <a:lnTo>
                  <a:pt x="2082662" y="200422"/>
                </a:lnTo>
                <a:lnTo>
                  <a:pt x="2071969" y="196056"/>
                </a:lnTo>
                <a:lnTo>
                  <a:pt x="2060484" y="192881"/>
                </a:lnTo>
                <a:lnTo>
                  <a:pt x="2048999" y="190103"/>
                </a:lnTo>
                <a:lnTo>
                  <a:pt x="2037118" y="188119"/>
                </a:lnTo>
                <a:lnTo>
                  <a:pt x="2025633" y="186928"/>
                </a:lnTo>
                <a:lnTo>
                  <a:pt x="2013752" y="186531"/>
                </a:lnTo>
                <a:close/>
                <a:moveTo>
                  <a:pt x="2066028" y="0"/>
                </a:moveTo>
                <a:lnTo>
                  <a:pt x="2156324" y="23812"/>
                </a:lnTo>
                <a:lnTo>
                  <a:pt x="2146027" y="100013"/>
                </a:lnTo>
                <a:lnTo>
                  <a:pt x="2140916" y="118533"/>
                </a:lnTo>
                <a:lnTo>
                  <a:pt x="2134542" y="115094"/>
                </a:lnTo>
                <a:lnTo>
                  <a:pt x="2132671" y="114357"/>
                </a:lnTo>
                <a:lnTo>
                  <a:pt x="2132562" y="114300"/>
                </a:lnTo>
                <a:lnTo>
                  <a:pt x="2123453" y="110728"/>
                </a:lnTo>
                <a:lnTo>
                  <a:pt x="2132671" y="114357"/>
                </a:lnTo>
                <a:lnTo>
                  <a:pt x="2140879" y="118666"/>
                </a:lnTo>
                <a:lnTo>
                  <a:pt x="2140916" y="118533"/>
                </a:lnTo>
                <a:lnTo>
                  <a:pt x="2144839" y="120650"/>
                </a:lnTo>
                <a:lnTo>
                  <a:pt x="2153552" y="125413"/>
                </a:lnTo>
                <a:lnTo>
                  <a:pt x="2167413" y="133747"/>
                </a:lnTo>
                <a:lnTo>
                  <a:pt x="2174145" y="138113"/>
                </a:lnTo>
                <a:lnTo>
                  <a:pt x="2180878" y="142875"/>
                </a:lnTo>
                <a:lnTo>
                  <a:pt x="2181274" y="143272"/>
                </a:lnTo>
                <a:lnTo>
                  <a:pt x="2187610" y="148034"/>
                </a:lnTo>
                <a:lnTo>
                  <a:pt x="2193947" y="153194"/>
                </a:lnTo>
                <a:lnTo>
                  <a:pt x="2205432" y="163909"/>
                </a:lnTo>
                <a:lnTo>
                  <a:pt x="2212560" y="170656"/>
                </a:lnTo>
                <a:lnTo>
                  <a:pt x="2221273" y="180181"/>
                </a:lnTo>
                <a:lnTo>
                  <a:pt x="2226433" y="186128"/>
                </a:lnTo>
                <a:lnTo>
                  <a:pt x="2226422" y="186134"/>
                </a:lnTo>
                <a:lnTo>
                  <a:pt x="2229194" y="189309"/>
                </a:lnTo>
                <a:lnTo>
                  <a:pt x="2226433" y="186128"/>
                </a:lnTo>
                <a:lnTo>
                  <a:pt x="2244639" y="175419"/>
                </a:lnTo>
                <a:lnTo>
                  <a:pt x="2315925" y="143669"/>
                </a:lnTo>
                <a:lnTo>
                  <a:pt x="2363053" y="224234"/>
                </a:lnTo>
                <a:lnTo>
                  <a:pt x="2302064" y="270669"/>
                </a:lnTo>
                <a:lnTo>
                  <a:pt x="2280282" y="283369"/>
                </a:lnTo>
                <a:lnTo>
                  <a:pt x="2284242" y="296466"/>
                </a:lnTo>
                <a:lnTo>
                  <a:pt x="2287015" y="309166"/>
                </a:lnTo>
                <a:lnTo>
                  <a:pt x="2289787" y="322263"/>
                </a:lnTo>
                <a:lnTo>
                  <a:pt x="2291371" y="335359"/>
                </a:lnTo>
                <a:lnTo>
                  <a:pt x="2292559" y="348456"/>
                </a:lnTo>
                <a:lnTo>
                  <a:pt x="2293351" y="361553"/>
                </a:lnTo>
                <a:lnTo>
                  <a:pt x="2293351" y="374650"/>
                </a:lnTo>
                <a:lnTo>
                  <a:pt x="2292559" y="387350"/>
                </a:lnTo>
                <a:lnTo>
                  <a:pt x="2318301" y="394097"/>
                </a:lnTo>
                <a:lnTo>
                  <a:pt x="2390775" y="422275"/>
                </a:lnTo>
                <a:lnTo>
                  <a:pt x="2367409" y="512763"/>
                </a:lnTo>
                <a:lnTo>
                  <a:pt x="2291371" y="502047"/>
                </a:lnTo>
                <a:lnTo>
                  <a:pt x="2262857" y="494506"/>
                </a:lnTo>
                <a:lnTo>
                  <a:pt x="2256916" y="506016"/>
                </a:lnTo>
                <a:lnTo>
                  <a:pt x="2250183" y="517128"/>
                </a:lnTo>
                <a:lnTo>
                  <a:pt x="2243451" y="527447"/>
                </a:lnTo>
                <a:lnTo>
                  <a:pt x="2235926" y="537766"/>
                </a:lnTo>
                <a:lnTo>
                  <a:pt x="2228006" y="547688"/>
                </a:lnTo>
                <a:lnTo>
                  <a:pt x="2219293" y="557610"/>
                </a:lnTo>
                <a:lnTo>
                  <a:pt x="2210580" y="566738"/>
                </a:lnTo>
                <a:lnTo>
                  <a:pt x="2201075" y="575469"/>
                </a:lnTo>
                <a:lnTo>
                  <a:pt x="2216125" y="601266"/>
                </a:lnTo>
                <a:lnTo>
                  <a:pt x="2247807" y="671910"/>
                </a:lnTo>
                <a:lnTo>
                  <a:pt x="2167413" y="719932"/>
                </a:lnTo>
                <a:lnTo>
                  <a:pt x="2121077" y="658416"/>
                </a:lnTo>
                <a:lnTo>
                  <a:pt x="2105632" y="632222"/>
                </a:lnTo>
                <a:lnTo>
                  <a:pt x="2110780" y="629841"/>
                </a:lnTo>
                <a:lnTo>
                  <a:pt x="2115929" y="627857"/>
                </a:lnTo>
                <a:lnTo>
                  <a:pt x="2104048" y="632222"/>
                </a:lnTo>
                <a:lnTo>
                  <a:pt x="2092563" y="635794"/>
                </a:lnTo>
                <a:lnTo>
                  <a:pt x="2083058" y="638969"/>
                </a:lnTo>
                <a:lnTo>
                  <a:pt x="2067217" y="642541"/>
                </a:lnTo>
                <a:lnTo>
                  <a:pt x="2059296" y="643732"/>
                </a:lnTo>
                <a:lnTo>
                  <a:pt x="2050583" y="644922"/>
                </a:lnTo>
                <a:lnTo>
                  <a:pt x="2048999" y="644922"/>
                </a:lnTo>
                <a:lnTo>
                  <a:pt x="2033554" y="646907"/>
                </a:lnTo>
                <a:lnTo>
                  <a:pt x="2018505" y="647303"/>
                </a:lnTo>
                <a:lnTo>
                  <a:pt x="2014544" y="647700"/>
                </a:lnTo>
                <a:lnTo>
                  <a:pt x="2008208" y="647303"/>
                </a:lnTo>
                <a:lnTo>
                  <a:pt x="2002617" y="647117"/>
                </a:lnTo>
                <a:lnTo>
                  <a:pt x="1994743" y="646510"/>
                </a:lnTo>
                <a:lnTo>
                  <a:pt x="1984842" y="645716"/>
                </a:lnTo>
                <a:lnTo>
                  <a:pt x="1996327" y="646907"/>
                </a:lnTo>
                <a:lnTo>
                  <a:pt x="2002617" y="647117"/>
                </a:lnTo>
                <a:lnTo>
                  <a:pt x="2005039" y="647303"/>
                </a:lnTo>
                <a:lnTo>
                  <a:pt x="1994347" y="687785"/>
                </a:lnTo>
                <a:lnTo>
                  <a:pt x="1970189" y="747713"/>
                </a:lnTo>
                <a:lnTo>
                  <a:pt x="1879497" y="724297"/>
                </a:lnTo>
                <a:lnTo>
                  <a:pt x="1886230" y="662385"/>
                </a:lnTo>
                <a:lnTo>
                  <a:pt x="1896923" y="621507"/>
                </a:lnTo>
                <a:lnTo>
                  <a:pt x="1904447" y="625078"/>
                </a:lnTo>
                <a:lnTo>
                  <a:pt x="1893754" y="619919"/>
                </a:lnTo>
                <a:lnTo>
                  <a:pt x="1883061" y="614363"/>
                </a:lnTo>
                <a:lnTo>
                  <a:pt x="1874745" y="609997"/>
                </a:lnTo>
                <a:lnTo>
                  <a:pt x="1860884" y="601663"/>
                </a:lnTo>
                <a:lnTo>
                  <a:pt x="1854151" y="596900"/>
                </a:lnTo>
                <a:lnTo>
                  <a:pt x="1847419" y="592535"/>
                </a:lnTo>
                <a:lnTo>
                  <a:pt x="1846627" y="592138"/>
                </a:lnTo>
                <a:lnTo>
                  <a:pt x="1840290" y="586978"/>
                </a:lnTo>
                <a:lnTo>
                  <a:pt x="1834350" y="581819"/>
                </a:lnTo>
                <a:lnTo>
                  <a:pt x="1822469" y="571103"/>
                </a:lnTo>
                <a:lnTo>
                  <a:pt x="1815736" y="564356"/>
                </a:lnTo>
                <a:lnTo>
                  <a:pt x="1809516" y="557841"/>
                </a:lnTo>
                <a:lnTo>
                  <a:pt x="1805439" y="553244"/>
                </a:lnTo>
                <a:lnTo>
                  <a:pt x="1799103" y="545703"/>
                </a:lnTo>
                <a:lnTo>
                  <a:pt x="1807023" y="555228"/>
                </a:lnTo>
                <a:lnTo>
                  <a:pt x="1809516" y="557841"/>
                </a:lnTo>
                <a:lnTo>
                  <a:pt x="1811776" y="560388"/>
                </a:lnTo>
                <a:lnTo>
                  <a:pt x="1779697" y="579438"/>
                </a:lnTo>
                <a:lnTo>
                  <a:pt x="1720292" y="604044"/>
                </a:lnTo>
                <a:lnTo>
                  <a:pt x="1673164" y="523875"/>
                </a:lnTo>
                <a:lnTo>
                  <a:pt x="1721480" y="484585"/>
                </a:lnTo>
                <a:lnTo>
                  <a:pt x="1752767" y="465931"/>
                </a:lnTo>
                <a:lnTo>
                  <a:pt x="1748410" y="452835"/>
                </a:lnTo>
                <a:lnTo>
                  <a:pt x="1744450" y="439341"/>
                </a:lnTo>
                <a:lnTo>
                  <a:pt x="1741282" y="425847"/>
                </a:lnTo>
                <a:lnTo>
                  <a:pt x="1738510" y="412353"/>
                </a:lnTo>
                <a:lnTo>
                  <a:pt x="1736530" y="398860"/>
                </a:lnTo>
                <a:lnTo>
                  <a:pt x="1735737" y="385366"/>
                </a:lnTo>
                <a:lnTo>
                  <a:pt x="1734945" y="371475"/>
                </a:lnTo>
                <a:lnTo>
                  <a:pt x="1735341" y="357981"/>
                </a:lnTo>
                <a:lnTo>
                  <a:pt x="1704451" y="350441"/>
                </a:lnTo>
                <a:lnTo>
                  <a:pt x="1644650" y="325438"/>
                </a:lnTo>
                <a:lnTo>
                  <a:pt x="1668412" y="235347"/>
                </a:lnTo>
                <a:lnTo>
                  <a:pt x="1730193" y="242094"/>
                </a:lnTo>
                <a:lnTo>
                  <a:pt x="1760687" y="250031"/>
                </a:lnTo>
                <a:lnTo>
                  <a:pt x="1766628" y="237331"/>
                </a:lnTo>
                <a:lnTo>
                  <a:pt x="1773361" y="225028"/>
                </a:lnTo>
                <a:lnTo>
                  <a:pt x="1781281" y="213519"/>
                </a:lnTo>
                <a:lnTo>
                  <a:pt x="1789202" y="201613"/>
                </a:lnTo>
                <a:lnTo>
                  <a:pt x="1797915" y="190500"/>
                </a:lnTo>
                <a:lnTo>
                  <a:pt x="1807023" y="179784"/>
                </a:lnTo>
                <a:lnTo>
                  <a:pt x="1816924" y="169069"/>
                </a:lnTo>
                <a:lnTo>
                  <a:pt x="1827221" y="159544"/>
                </a:lnTo>
                <a:lnTo>
                  <a:pt x="1812964" y="135334"/>
                </a:lnTo>
                <a:lnTo>
                  <a:pt x="1788410" y="75406"/>
                </a:lnTo>
                <a:lnTo>
                  <a:pt x="1868804" y="27781"/>
                </a:lnTo>
                <a:lnTo>
                  <a:pt x="1907219" y="76994"/>
                </a:lnTo>
                <a:lnTo>
                  <a:pt x="1923061" y="102791"/>
                </a:lnTo>
                <a:lnTo>
                  <a:pt x="1917516" y="105172"/>
                </a:lnTo>
                <a:lnTo>
                  <a:pt x="1912368" y="107156"/>
                </a:lnTo>
                <a:lnTo>
                  <a:pt x="1924249" y="102791"/>
                </a:lnTo>
                <a:lnTo>
                  <a:pt x="1935734" y="99219"/>
                </a:lnTo>
                <a:lnTo>
                  <a:pt x="1945239" y="96044"/>
                </a:lnTo>
                <a:lnTo>
                  <a:pt x="1961080" y="92869"/>
                </a:lnTo>
                <a:lnTo>
                  <a:pt x="1969001" y="91281"/>
                </a:lnTo>
                <a:lnTo>
                  <a:pt x="1977317" y="89694"/>
                </a:lnTo>
                <a:lnTo>
                  <a:pt x="1979297" y="89694"/>
                </a:lnTo>
                <a:lnTo>
                  <a:pt x="1994347" y="88106"/>
                </a:lnTo>
                <a:lnTo>
                  <a:pt x="2009792" y="87709"/>
                </a:lnTo>
                <a:lnTo>
                  <a:pt x="2013752" y="87709"/>
                </a:lnTo>
                <a:lnTo>
                  <a:pt x="2019693" y="87709"/>
                </a:lnTo>
                <a:lnTo>
                  <a:pt x="2031970" y="88503"/>
                </a:lnTo>
                <a:lnTo>
                  <a:pt x="2043455" y="89297"/>
                </a:lnTo>
                <a:lnTo>
                  <a:pt x="2034346" y="88503"/>
                </a:lnTo>
                <a:lnTo>
                  <a:pt x="2038306" y="72628"/>
                </a:lnTo>
                <a:lnTo>
                  <a:pt x="2066028" y="0"/>
                </a:lnTo>
                <a:close/>
              </a:path>
            </a:pathLst>
          </a:custGeom>
          <a:solidFill>
            <a:srgbClr val="597AA0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5" name="KSO_Shape"/>
          <p:cNvSpPr>
            <a:spLocks/>
          </p:cNvSpPr>
          <p:nvPr/>
        </p:nvSpPr>
        <p:spPr bwMode="auto">
          <a:xfrm>
            <a:off x="1169028" y="4466419"/>
            <a:ext cx="426634" cy="362638"/>
          </a:xfrm>
          <a:custGeom>
            <a:avLst/>
            <a:gdLst>
              <a:gd name="T0" fmla="*/ 1221908 w 2276475"/>
              <a:gd name="T1" fmla="*/ 1328927 h 1936751"/>
              <a:gd name="T2" fmla="*/ 1196654 w 2276475"/>
              <a:gd name="T3" fmla="*/ 1388292 h 1936751"/>
              <a:gd name="T4" fmla="*/ 691864 w 2276475"/>
              <a:gd name="T5" fmla="*/ 1376845 h 1936751"/>
              <a:gd name="T6" fmla="*/ 695585 w 2276475"/>
              <a:gd name="T7" fmla="*/ 1314285 h 1936751"/>
              <a:gd name="T8" fmla="*/ 1104489 w 2276475"/>
              <a:gd name="T9" fmla="*/ 1115137 h 1936751"/>
              <a:gd name="T10" fmla="*/ 1117497 w 2276475"/>
              <a:gd name="T11" fmla="*/ 1168850 h 1936751"/>
              <a:gd name="T12" fmla="*/ 811396 w 2276475"/>
              <a:gd name="T13" fmla="*/ 1188695 h 1936751"/>
              <a:gd name="T14" fmla="*/ 783254 w 2276475"/>
              <a:gd name="T15" fmla="*/ 1141068 h 1936751"/>
              <a:gd name="T16" fmla="*/ 309026 w 2276475"/>
              <a:gd name="T17" fmla="*/ 898551 h 1936751"/>
              <a:gd name="T18" fmla="*/ 798665 w 2276475"/>
              <a:gd name="T19" fmla="*/ 935449 h 1936751"/>
              <a:gd name="T20" fmla="*/ 759855 w 2276475"/>
              <a:gd name="T21" fmla="*/ 989335 h 1936751"/>
              <a:gd name="T22" fmla="*/ 259317 w 2276475"/>
              <a:gd name="T23" fmla="*/ 967303 h 1936751"/>
              <a:gd name="T24" fmla="*/ 277393 w 2276475"/>
              <a:gd name="T25" fmla="*/ 906514 h 1936751"/>
              <a:gd name="T26" fmla="*/ 1086287 w 2276475"/>
              <a:gd name="T27" fmla="*/ 817903 h 1936751"/>
              <a:gd name="T28" fmla="*/ 1028372 w 2276475"/>
              <a:gd name="T29" fmla="*/ 919230 h 1936751"/>
              <a:gd name="T30" fmla="*/ 999280 w 2276475"/>
              <a:gd name="T31" fmla="*/ 917630 h 1936751"/>
              <a:gd name="T32" fmla="*/ 289574 w 2276475"/>
              <a:gd name="T33" fmla="*/ 706099 h 1936751"/>
              <a:gd name="T34" fmla="*/ 590631 w 2276475"/>
              <a:gd name="T35" fmla="*/ 735033 h 1936751"/>
              <a:gd name="T36" fmla="*/ 567535 w 2276475"/>
              <a:gd name="T37" fmla="*/ 784938 h 1936751"/>
              <a:gd name="T38" fmla="*/ 259309 w 2276475"/>
              <a:gd name="T39" fmla="*/ 770073 h 1936751"/>
              <a:gd name="T40" fmla="*/ 267273 w 2276475"/>
              <a:gd name="T41" fmla="*/ 715124 h 1936751"/>
              <a:gd name="T42" fmla="*/ 836933 w 2276475"/>
              <a:gd name="T43" fmla="*/ 505684 h 1936751"/>
              <a:gd name="T44" fmla="*/ 846494 w 2276475"/>
              <a:gd name="T45" fmla="*/ 574170 h 1936751"/>
              <a:gd name="T46" fmla="*/ 268069 w 2276475"/>
              <a:gd name="T47" fmla="*/ 592752 h 1936751"/>
              <a:gd name="T48" fmla="*/ 238855 w 2276475"/>
              <a:gd name="T49" fmla="*/ 530105 h 1936751"/>
              <a:gd name="T50" fmla="*/ 1467818 w 2276475"/>
              <a:gd name="T51" fmla="*/ 344025 h 1936751"/>
              <a:gd name="T52" fmla="*/ 1566759 w 2276475"/>
              <a:gd name="T53" fmla="*/ 428438 h 1936751"/>
              <a:gd name="T54" fmla="*/ 1578461 w 2276475"/>
              <a:gd name="T55" fmla="*/ 479936 h 1936751"/>
              <a:gd name="T56" fmla="*/ 1197862 w 2276475"/>
              <a:gd name="T57" fmla="*/ 846789 h 1936751"/>
              <a:gd name="T58" fmla="*/ 1138817 w 2276475"/>
              <a:gd name="T59" fmla="*/ 842806 h 1936751"/>
              <a:gd name="T60" fmla="*/ 1093869 w 2276475"/>
              <a:gd name="T61" fmla="*/ 799538 h 1936751"/>
              <a:gd name="T62" fmla="*/ 1075782 w 2276475"/>
              <a:gd name="T63" fmla="*/ 737423 h 1936751"/>
              <a:gd name="T64" fmla="*/ 1456382 w 2276475"/>
              <a:gd name="T65" fmla="*/ 344821 h 1936751"/>
              <a:gd name="T66" fmla="*/ 199469 w 2276475"/>
              <a:gd name="T67" fmla="*/ 367345 h 1936751"/>
              <a:gd name="T68" fmla="*/ 114475 w 2276475"/>
              <a:gd name="T69" fmla="*/ 448541 h 1936751"/>
              <a:gd name="T70" fmla="*/ 103321 w 2276475"/>
              <a:gd name="T71" fmla="*/ 1407238 h 1936751"/>
              <a:gd name="T72" fmla="*/ 171315 w 2276475"/>
              <a:gd name="T73" fmla="*/ 1503559 h 1936751"/>
              <a:gd name="T74" fmla="*/ 1382734 w 2276475"/>
              <a:gd name="T75" fmla="*/ 1530890 h 1936751"/>
              <a:gd name="T76" fmla="*/ 1488975 w 2276475"/>
              <a:gd name="T77" fmla="*/ 1477289 h 1936751"/>
              <a:gd name="T78" fmla="*/ 1531737 w 2276475"/>
              <a:gd name="T79" fmla="*/ 1365845 h 1936751"/>
              <a:gd name="T80" fmla="*/ 1605841 w 2276475"/>
              <a:gd name="T81" fmla="*/ 1539381 h 1936751"/>
              <a:gd name="T82" fmla="*/ 1513146 w 2276475"/>
              <a:gd name="T83" fmla="*/ 1611821 h 1936751"/>
              <a:gd name="T84" fmla="*/ 101461 w 2276475"/>
              <a:gd name="T85" fmla="*/ 1605982 h 1936751"/>
              <a:gd name="T86" fmla="*/ 16468 w 2276475"/>
              <a:gd name="T87" fmla="*/ 1525317 h 1936751"/>
              <a:gd name="T88" fmla="*/ 5312 w 2276475"/>
              <a:gd name="T89" fmla="*/ 391226 h 1936751"/>
              <a:gd name="T90" fmla="*/ 73307 w 2276475"/>
              <a:gd name="T91" fmla="*/ 295170 h 1936751"/>
              <a:gd name="T92" fmla="*/ 1746529 w 2276475"/>
              <a:gd name="T93" fmla="*/ 88926 h 1936751"/>
              <a:gd name="T94" fmla="*/ 1805153 w 2276475"/>
              <a:gd name="T95" fmla="*/ 114614 h 1936751"/>
              <a:gd name="T96" fmla="*/ 1838312 w 2276475"/>
              <a:gd name="T97" fmla="*/ 176846 h 1936751"/>
              <a:gd name="T98" fmla="*/ 1821600 w 2276475"/>
              <a:gd name="T99" fmla="*/ 237490 h 1936751"/>
              <a:gd name="T100" fmla="*/ 1620792 w 2276475"/>
              <a:gd name="T101" fmla="*/ 421806 h 1936751"/>
              <a:gd name="T102" fmla="*/ 1543068 w 2276475"/>
              <a:gd name="T103" fmla="*/ 339447 h 1936751"/>
              <a:gd name="T104" fmla="*/ 1506460 w 2276475"/>
              <a:gd name="T105" fmla="*/ 289925 h 1936751"/>
              <a:gd name="T106" fmla="*/ 1716818 w 2276475"/>
              <a:gd name="T107" fmla="*/ 92634 h 1936751"/>
              <a:gd name="T108" fmla="*/ 1893521 w 2276475"/>
              <a:gd name="T109" fmla="*/ 35131 h 1936751"/>
              <a:gd name="T110" fmla="*/ 1889783 w 2276475"/>
              <a:gd name="T111" fmla="*/ 106078 h 1936751"/>
              <a:gd name="T112" fmla="*/ 1844400 w 2276475"/>
              <a:gd name="T113" fmla="*/ 105545 h 1936751"/>
              <a:gd name="T114" fmla="*/ 1793944 w 2276475"/>
              <a:gd name="T115" fmla="*/ 59669 h 1936751"/>
              <a:gd name="T116" fmla="*/ 1847069 w 2276475"/>
              <a:gd name="T117" fmla="*/ 16194 h 1936751"/>
              <a:gd name="T118" fmla="*/ 1697756 w 2276475"/>
              <a:gd name="T119" fmla="*/ 22017 h 1936751"/>
              <a:gd name="T120" fmla="*/ 1364698 w 2276475"/>
              <a:gd name="T121" fmla="*/ 383050 h 1936751"/>
              <a:gd name="T122" fmla="*/ 1317840 w 2276475"/>
              <a:gd name="T123" fmla="*/ 375887 h 1936751"/>
              <a:gd name="T124" fmla="*/ 1320237 w 2276475"/>
              <a:gd name="T125" fmla="*/ 329200 h 1936751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  <a:gd name="T180" fmla="*/ 0 60000 65536"/>
              <a:gd name="T181" fmla="*/ 0 60000 65536"/>
              <a:gd name="T182" fmla="*/ 0 60000 65536"/>
              <a:gd name="T183" fmla="*/ 0 60000 65536"/>
              <a:gd name="T184" fmla="*/ 0 60000 65536"/>
              <a:gd name="T185" fmla="*/ 0 60000 65536"/>
              <a:gd name="T186" fmla="*/ 0 60000 65536"/>
              <a:gd name="T187" fmla="*/ 0 60000 65536"/>
              <a:gd name="T188" fmla="*/ 0 60000 65536"/>
            </a:gdLst>
            <a:ahLst/>
            <a:cxnLst>
              <a:cxn ang="T126">
                <a:pos x="T0" y="T1"/>
              </a:cxn>
              <a:cxn ang="T127">
                <a:pos x="T2" y="T3"/>
              </a:cxn>
              <a:cxn ang="T128">
                <a:pos x="T4" y="T5"/>
              </a:cxn>
              <a:cxn ang="T129">
                <a:pos x="T6" y="T7"/>
              </a:cxn>
              <a:cxn ang="T130">
                <a:pos x="T8" y="T9"/>
              </a:cxn>
              <a:cxn ang="T131">
                <a:pos x="T10" y="T11"/>
              </a:cxn>
              <a:cxn ang="T132">
                <a:pos x="T12" y="T13"/>
              </a:cxn>
              <a:cxn ang="T133">
                <a:pos x="T14" y="T15"/>
              </a:cxn>
              <a:cxn ang="T134">
                <a:pos x="T16" y="T17"/>
              </a:cxn>
              <a:cxn ang="T135">
                <a:pos x="T18" y="T19"/>
              </a:cxn>
              <a:cxn ang="T136">
                <a:pos x="T20" y="T21"/>
              </a:cxn>
              <a:cxn ang="T137">
                <a:pos x="T22" y="T23"/>
              </a:cxn>
              <a:cxn ang="T138">
                <a:pos x="T24" y="T25"/>
              </a:cxn>
              <a:cxn ang="T139">
                <a:pos x="T26" y="T27"/>
              </a:cxn>
              <a:cxn ang="T140">
                <a:pos x="T28" y="T29"/>
              </a:cxn>
              <a:cxn ang="T141">
                <a:pos x="T30" y="T31"/>
              </a:cxn>
              <a:cxn ang="T142">
                <a:pos x="T32" y="T33"/>
              </a:cxn>
              <a:cxn ang="T143">
                <a:pos x="T34" y="T35"/>
              </a:cxn>
              <a:cxn ang="T144">
                <a:pos x="T36" y="T37"/>
              </a:cxn>
              <a:cxn ang="T145">
                <a:pos x="T38" y="T39"/>
              </a:cxn>
              <a:cxn ang="T146">
                <a:pos x="T40" y="T41"/>
              </a:cxn>
              <a:cxn ang="T147">
                <a:pos x="T42" y="T43"/>
              </a:cxn>
              <a:cxn ang="T148">
                <a:pos x="T44" y="T45"/>
              </a:cxn>
              <a:cxn ang="T149">
                <a:pos x="T46" y="T47"/>
              </a:cxn>
              <a:cxn ang="T150">
                <a:pos x="T48" y="T49"/>
              </a:cxn>
              <a:cxn ang="T151">
                <a:pos x="T50" y="T51"/>
              </a:cxn>
              <a:cxn ang="T152">
                <a:pos x="T52" y="T53"/>
              </a:cxn>
              <a:cxn ang="T153">
                <a:pos x="T54" y="T55"/>
              </a:cxn>
              <a:cxn ang="T154">
                <a:pos x="T56" y="T57"/>
              </a:cxn>
              <a:cxn ang="T155">
                <a:pos x="T58" y="T59"/>
              </a:cxn>
              <a:cxn ang="T156">
                <a:pos x="T60" y="T61"/>
              </a:cxn>
              <a:cxn ang="T157">
                <a:pos x="T62" y="T63"/>
              </a:cxn>
              <a:cxn ang="T158">
                <a:pos x="T64" y="T65"/>
              </a:cxn>
              <a:cxn ang="T159">
                <a:pos x="T66" y="T67"/>
              </a:cxn>
              <a:cxn ang="T160">
                <a:pos x="T68" y="T69"/>
              </a:cxn>
              <a:cxn ang="T161">
                <a:pos x="T70" y="T71"/>
              </a:cxn>
              <a:cxn ang="T162">
                <a:pos x="T72" y="T73"/>
              </a:cxn>
              <a:cxn ang="T163">
                <a:pos x="T74" y="T75"/>
              </a:cxn>
              <a:cxn ang="T164">
                <a:pos x="T76" y="T77"/>
              </a:cxn>
              <a:cxn ang="T165">
                <a:pos x="T78" y="T79"/>
              </a:cxn>
              <a:cxn ang="T166">
                <a:pos x="T80" y="T81"/>
              </a:cxn>
              <a:cxn ang="T167">
                <a:pos x="T82" y="T83"/>
              </a:cxn>
              <a:cxn ang="T168">
                <a:pos x="T84" y="T85"/>
              </a:cxn>
              <a:cxn ang="T169">
                <a:pos x="T86" y="T87"/>
              </a:cxn>
              <a:cxn ang="T170">
                <a:pos x="T88" y="T89"/>
              </a:cxn>
              <a:cxn ang="T171">
                <a:pos x="T90" y="T91"/>
              </a:cxn>
              <a:cxn ang="T172">
                <a:pos x="T92" y="T93"/>
              </a:cxn>
              <a:cxn ang="T173">
                <a:pos x="T94" y="T95"/>
              </a:cxn>
              <a:cxn ang="T174">
                <a:pos x="T96" y="T97"/>
              </a:cxn>
              <a:cxn ang="T175">
                <a:pos x="T98" y="T99"/>
              </a:cxn>
              <a:cxn ang="T176">
                <a:pos x="T100" y="T101"/>
              </a:cxn>
              <a:cxn ang="T177">
                <a:pos x="T102" y="T103"/>
              </a:cxn>
              <a:cxn ang="T178">
                <a:pos x="T104" y="T105"/>
              </a:cxn>
              <a:cxn ang="T179">
                <a:pos x="T106" y="T107"/>
              </a:cxn>
              <a:cxn ang="T180">
                <a:pos x="T108" y="T109"/>
              </a:cxn>
              <a:cxn ang="T181">
                <a:pos x="T110" y="T111"/>
              </a:cxn>
              <a:cxn ang="T182">
                <a:pos x="T112" y="T113"/>
              </a:cxn>
              <a:cxn ang="T183">
                <a:pos x="T114" y="T115"/>
              </a:cxn>
              <a:cxn ang="T184">
                <a:pos x="T116" y="T117"/>
              </a:cxn>
              <a:cxn ang="T185">
                <a:pos x="T118" y="T119"/>
              </a:cxn>
              <a:cxn ang="T186">
                <a:pos x="T120" y="T121"/>
              </a:cxn>
              <a:cxn ang="T187">
                <a:pos x="T122" y="T123"/>
              </a:cxn>
              <a:cxn ang="T188">
                <a:pos x="T124" y="T125"/>
              </a:cxn>
            </a:cxnLst>
            <a:rect l="0" t="0" r="r" b="b"/>
            <a:pathLst>
              <a:path w="2276475" h="1936751">
                <a:moveTo>
                  <a:pt x="872202" y="1555750"/>
                </a:moveTo>
                <a:lnTo>
                  <a:pt x="879190" y="1555750"/>
                </a:lnTo>
                <a:lnTo>
                  <a:pt x="1397284" y="1555750"/>
                </a:lnTo>
                <a:lnTo>
                  <a:pt x="1404272" y="1555750"/>
                </a:lnTo>
                <a:lnTo>
                  <a:pt x="1410943" y="1557024"/>
                </a:lnTo>
                <a:lnTo>
                  <a:pt x="1417614" y="1557979"/>
                </a:lnTo>
                <a:lnTo>
                  <a:pt x="1423649" y="1560208"/>
                </a:lnTo>
                <a:lnTo>
                  <a:pt x="1430002" y="1562437"/>
                </a:lnTo>
                <a:lnTo>
                  <a:pt x="1435403" y="1565303"/>
                </a:lnTo>
                <a:lnTo>
                  <a:pt x="1440485" y="1568168"/>
                </a:lnTo>
                <a:lnTo>
                  <a:pt x="1445567" y="1571989"/>
                </a:lnTo>
                <a:lnTo>
                  <a:pt x="1450015" y="1576128"/>
                </a:lnTo>
                <a:lnTo>
                  <a:pt x="1453509" y="1580268"/>
                </a:lnTo>
                <a:lnTo>
                  <a:pt x="1457321" y="1584726"/>
                </a:lnTo>
                <a:lnTo>
                  <a:pt x="1460180" y="1589502"/>
                </a:lnTo>
                <a:lnTo>
                  <a:pt x="1462403" y="1594915"/>
                </a:lnTo>
                <a:lnTo>
                  <a:pt x="1463674" y="1600009"/>
                </a:lnTo>
                <a:lnTo>
                  <a:pt x="1464944" y="1605741"/>
                </a:lnTo>
                <a:lnTo>
                  <a:pt x="1465262" y="1611472"/>
                </a:lnTo>
                <a:lnTo>
                  <a:pt x="1464944" y="1617203"/>
                </a:lnTo>
                <a:lnTo>
                  <a:pt x="1463674" y="1622935"/>
                </a:lnTo>
                <a:lnTo>
                  <a:pt x="1462403" y="1628029"/>
                </a:lnTo>
                <a:lnTo>
                  <a:pt x="1460180" y="1633124"/>
                </a:lnTo>
                <a:lnTo>
                  <a:pt x="1457321" y="1638218"/>
                </a:lnTo>
                <a:lnTo>
                  <a:pt x="1453509" y="1642358"/>
                </a:lnTo>
                <a:lnTo>
                  <a:pt x="1450015" y="1646815"/>
                </a:lnTo>
                <a:lnTo>
                  <a:pt x="1445567" y="1650955"/>
                </a:lnTo>
                <a:lnTo>
                  <a:pt x="1440485" y="1654457"/>
                </a:lnTo>
                <a:lnTo>
                  <a:pt x="1435403" y="1657641"/>
                </a:lnTo>
                <a:lnTo>
                  <a:pt x="1430002" y="1660507"/>
                </a:lnTo>
                <a:lnTo>
                  <a:pt x="1423649" y="1662736"/>
                </a:lnTo>
                <a:lnTo>
                  <a:pt x="1417614" y="1664328"/>
                </a:lnTo>
                <a:lnTo>
                  <a:pt x="1410943" y="1665920"/>
                </a:lnTo>
                <a:lnTo>
                  <a:pt x="1404272" y="1666875"/>
                </a:lnTo>
                <a:lnTo>
                  <a:pt x="1397284" y="1666875"/>
                </a:lnTo>
                <a:lnTo>
                  <a:pt x="879190" y="1666875"/>
                </a:lnTo>
                <a:lnTo>
                  <a:pt x="872202" y="1666875"/>
                </a:lnTo>
                <a:lnTo>
                  <a:pt x="865531" y="1665920"/>
                </a:lnTo>
                <a:lnTo>
                  <a:pt x="858860" y="1664328"/>
                </a:lnTo>
                <a:lnTo>
                  <a:pt x="852507" y="1662736"/>
                </a:lnTo>
                <a:lnTo>
                  <a:pt x="846790" y="1660507"/>
                </a:lnTo>
                <a:lnTo>
                  <a:pt x="841389" y="1657641"/>
                </a:lnTo>
                <a:lnTo>
                  <a:pt x="835989" y="1654139"/>
                </a:lnTo>
                <a:lnTo>
                  <a:pt x="831224" y="1650955"/>
                </a:lnTo>
                <a:lnTo>
                  <a:pt x="826777" y="1646815"/>
                </a:lnTo>
                <a:lnTo>
                  <a:pt x="822648" y="1642358"/>
                </a:lnTo>
                <a:lnTo>
                  <a:pt x="819471" y="1637900"/>
                </a:lnTo>
                <a:lnTo>
                  <a:pt x="816612" y="1633124"/>
                </a:lnTo>
                <a:lnTo>
                  <a:pt x="814389" y="1628029"/>
                </a:lnTo>
                <a:lnTo>
                  <a:pt x="812483" y="1622935"/>
                </a:lnTo>
                <a:lnTo>
                  <a:pt x="811530" y="1617203"/>
                </a:lnTo>
                <a:lnTo>
                  <a:pt x="811212" y="1611472"/>
                </a:lnTo>
                <a:lnTo>
                  <a:pt x="811530" y="1605741"/>
                </a:lnTo>
                <a:lnTo>
                  <a:pt x="812483" y="1600009"/>
                </a:lnTo>
                <a:lnTo>
                  <a:pt x="814389" y="1594915"/>
                </a:lnTo>
                <a:lnTo>
                  <a:pt x="816612" y="1589820"/>
                </a:lnTo>
                <a:lnTo>
                  <a:pt x="819471" y="1584726"/>
                </a:lnTo>
                <a:lnTo>
                  <a:pt x="822648" y="1580268"/>
                </a:lnTo>
                <a:lnTo>
                  <a:pt x="826777" y="1576128"/>
                </a:lnTo>
                <a:lnTo>
                  <a:pt x="831224" y="1571989"/>
                </a:lnTo>
                <a:lnTo>
                  <a:pt x="835989" y="1568168"/>
                </a:lnTo>
                <a:lnTo>
                  <a:pt x="841389" y="1565303"/>
                </a:lnTo>
                <a:lnTo>
                  <a:pt x="846790" y="1562437"/>
                </a:lnTo>
                <a:lnTo>
                  <a:pt x="852507" y="1560208"/>
                </a:lnTo>
                <a:lnTo>
                  <a:pt x="858860" y="1558298"/>
                </a:lnTo>
                <a:lnTo>
                  <a:pt x="865531" y="1557024"/>
                </a:lnTo>
                <a:lnTo>
                  <a:pt x="872202" y="1555750"/>
                </a:lnTo>
                <a:close/>
                <a:moveTo>
                  <a:pt x="984211" y="1325563"/>
                </a:moveTo>
                <a:lnTo>
                  <a:pt x="1292263" y="1325563"/>
                </a:lnTo>
                <a:lnTo>
                  <a:pt x="1297339" y="1325880"/>
                </a:lnTo>
                <a:lnTo>
                  <a:pt x="1302415" y="1326513"/>
                </a:lnTo>
                <a:lnTo>
                  <a:pt x="1307174" y="1327779"/>
                </a:lnTo>
                <a:lnTo>
                  <a:pt x="1311615" y="1329361"/>
                </a:lnTo>
                <a:lnTo>
                  <a:pt x="1315740" y="1331260"/>
                </a:lnTo>
                <a:lnTo>
                  <a:pt x="1319864" y="1333792"/>
                </a:lnTo>
                <a:lnTo>
                  <a:pt x="1323671" y="1336640"/>
                </a:lnTo>
                <a:lnTo>
                  <a:pt x="1327161" y="1340121"/>
                </a:lnTo>
                <a:lnTo>
                  <a:pt x="1330333" y="1343286"/>
                </a:lnTo>
                <a:lnTo>
                  <a:pt x="1332871" y="1347400"/>
                </a:lnTo>
                <a:lnTo>
                  <a:pt x="1335409" y="1351198"/>
                </a:lnTo>
                <a:lnTo>
                  <a:pt x="1337630" y="1355629"/>
                </a:lnTo>
                <a:lnTo>
                  <a:pt x="1339216" y="1360059"/>
                </a:lnTo>
                <a:lnTo>
                  <a:pt x="1340485" y="1364807"/>
                </a:lnTo>
                <a:lnTo>
                  <a:pt x="1341437" y="1369870"/>
                </a:lnTo>
                <a:lnTo>
                  <a:pt x="1341437" y="1374934"/>
                </a:lnTo>
                <a:lnTo>
                  <a:pt x="1341437" y="1379681"/>
                </a:lnTo>
                <a:lnTo>
                  <a:pt x="1340485" y="1384745"/>
                </a:lnTo>
                <a:lnTo>
                  <a:pt x="1339216" y="1389492"/>
                </a:lnTo>
                <a:lnTo>
                  <a:pt x="1337630" y="1393923"/>
                </a:lnTo>
                <a:lnTo>
                  <a:pt x="1335409" y="1398037"/>
                </a:lnTo>
                <a:lnTo>
                  <a:pt x="1332871" y="1402151"/>
                </a:lnTo>
                <a:lnTo>
                  <a:pt x="1330016" y="1405632"/>
                </a:lnTo>
                <a:lnTo>
                  <a:pt x="1327161" y="1409430"/>
                </a:lnTo>
                <a:lnTo>
                  <a:pt x="1323671" y="1412595"/>
                </a:lnTo>
                <a:lnTo>
                  <a:pt x="1319864" y="1415443"/>
                </a:lnTo>
                <a:lnTo>
                  <a:pt x="1315740" y="1417659"/>
                </a:lnTo>
                <a:lnTo>
                  <a:pt x="1311615" y="1419874"/>
                </a:lnTo>
                <a:lnTo>
                  <a:pt x="1306857" y="1421773"/>
                </a:lnTo>
                <a:lnTo>
                  <a:pt x="1302415" y="1422722"/>
                </a:lnTo>
                <a:lnTo>
                  <a:pt x="1297339" y="1423672"/>
                </a:lnTo>
                <a:lnTo>
                  <a:pt x="1292263" y="1423988"/>
                </a:lnTo>
                <a:lnTo>
                  <a:pt x="984211" y="1423988"/>
                </a:lnTo>
                <a:lnTo>
                  <a:pt x="979453" y="1423672"/>
                </a:lnTo>
                <a:lnTo>
                  <a:pt x="974377" y="1422722"/>
                </a:lnTo>
                <a:lnTo>
                  <a:pt x="969618" y="1421773"/>
                </a:lnTo>
                <a:lnTo>
                  <a:pt x="965176" y="1419874"/>
                </a:lnTo>
                <a:lnTo>
                  <a:pt x="960735" y="1417659"/>
                </a:lnTo>
                <a:lnTo>
                  <a:pt x="956928" y="1415443"/>
                </a:lnTo>
                <a:lnTo>
                  <a:pt x="952803" y="1412595"/>
                </a:lnTo>
                <a:lnTo>
                  <a:pt x="949631" y="1409430"/>
                </a:lnTo>
                <a:lnTo>
                  <a:pt x="946141" y="1405632"/>
                </a:lnTo>
                <a:lnTo>
                  <a:pt x="943286" y="1402151"/>
                </a:lnTo>
                <a:lnTo>
                  <a:pt x="941065" y="1398037"/>
                </a:lnTo>
                <a:lnTo>
                  <a:pt x="938844" y="1393923"/>
                </a:lnTo>
                <a:lnTo>
                  <a:pt x="937258" y="1389492"/>
                </a:lnTo>
                <a:lnTo>
                  <a:pt x="935989" y="1384745"/>
                </a:lnTo>
                <a:lnTo>
                  <a:pt x="935355" y="1379681"/>
                </a:lnTo>
                <a:lnTo>
                  <a:pt x="935037" y="1374934"/>
                </a:lnTo>
                <a:lnTo>
                  <a:pt x="935355" y="1369870"/>
                </a:lnTo>
                <a:lnTo>
                  <a:pt x="935989" y="1364807"/>
                </a:lnTo>
                <a:lnTo>
                  <a:pt x="937258" y="1360059"/>
                </a:lnTo>
                <a:lnTo>
                  <a:pt x="938844" y="1355629"/>
                </a:lnTo>
                <a:lnTo>
                  <a:pt x="940748" y="1351198"/>
                </a:lnTo>
                <a:lnTo>
                  <a:pt x="943286" y="1347400"/>
                </a:lnTo>
                <a:lnTo>
                  <a:pt x="946141" y="1343286"/>
                </a:lnTo>
                <a:lnTo>
                  <a:pt x="949631" y="1340121"/>
                </a:lnTo>
                <a:lnTo>
                  <a:pt x="952803" y="1336640"/>
                </a:lnTo>
                <a:lnTo>
                  <a:pt x="956928" y="1333792"/>
                </a:lnTo>
                <a:lnTo>
                  <a:pt x="960735" y="1331260"/>
                </a:lnTo>
                <a:lnTo>
                  <a:pt x="965176" y="1329361"/>
                </a:lnTo>
                <a:lnTo>
                  <a:pt x="969618" y="1327779"/>
                </a:lnTo>
                <a:lnTo>
                  <a:pt x="974377" y="1326513"/>
                </a:lnTo>
                <a:lnTo>
                  <a:pt x="979453" y="1325880"/>
                </a:lnTo>
                <a:lnTo>
                  <a:pt x="984211" y="1325563"/>
                </a:lnTo>
                <a:close/>
                <a:moveTo>
                  <a:pt x="369286" y="1074738"/>
                </a:moveTo>
                <a:lnTo>
                  <a:pt x="887697" y="1074738"/>
                </a:lnTo>
                <a:lnTo>
                  <a:pt x="894368" y="1075056"/>
                </a:lnTo>
                <a:lnTo>
                  <a:pt x="901356" y="1076008"/>
                </a:lnTo>
                <a:lnTo>
                  <a:pt x="908027" y="1077278"/>
                </a:lnTo>
                <a:lnTo>
                  <a:pt x="914063" y="1079183"/>
                </a:lnTo>
                <a:lnTo>
                  <a:pt x="920098" y="1081406"/>
                </a:lnTo>
                <a:lnTo>
                  <a:pt x="925816" y="1084263"/>
                </a:lnTo>
                <a:lnTo>
                  <a:pt x="930898" y="1087438"/>
                </a:lnTo>
                <a:lnTo>
                  <a:pt x="935663" y="1090931"/>
                </a:lnTo>
                <a:lnTo>
                  <a:pt x="940110" y="1094741"/>
                </a:lnTo>
                <a:lnTo>
                  <a:pt x="944240" y="1099186"/>
                </a:lnTo>
                <a:lnTo>
                  <a:pt x="947416" y="1103948"/>
                </a:lnTo>
                <a:lnTo>
                  <a:pt x="950275" y="1108711"/>
                </a:lnTo>
                <a:lnTo>
                  <a:pt x="952499" y="1113791"/>
                </a:lnTo>
                <a:lnTo>
                  <a:pt x="954405" y="1118871"/>
                </a:lnTo>
                <a:lnTo>
                  <a:pt x="955358" y="1124903"/>
                </a:lnTo>
                <a:lnTo>
                  <a:pt x="955675" y="1130301"/>
                </a:lnTo>
                <a:lnTo>
                  <a:pt x="955358" y="1136016"/>
                </a:lnTo>
                <a:lnTo>
                  <a:pt x="954405" y="1141413"/>
                </a:lnTo>
                <a:lnTo>
                  <a:pt x="952499" y="1147128"/>
                </a:lnTo>
                <a:lnTo>
                  <a:pt x="950275" y="1152208"/>
                </a:lnTo>
                <a:lnTo>
                  <a:pt x="947416" y="1156971"/>
                </a:lnTo>
                <a:lnTo>
                  <a:pt x="944240" y="1161098"/>
                </a:lnTo>
                <a:lnTo>
                  <a:pt x="940110" y="1165543"/>
                </a:lnTo>
                <a:lnTo>
                  <a:pt x="935663" y="1169671"/>
                </a:lnTo>
                <a:lnTo>
                  <a:pt x="930898" y="1173163"/>
                </a:lnTo>
                <a:lnTo>
                  <a:pt x="925816" y="1176656"/>
                </a:lnTo>
                <a:lnTo>
                  <a:pt x="920098" y="1179196"/>
                </a:lnTo>
                <a:lnTo>
                  <a:pt x="914063" y="1181736"/>
                </a:lnTo>
                <a:lnTo>
                  <a:pt x="908027" y="1183323"/>
                </a:lnTo>
                <a:lnTo>
                  <a:pt x="901356" y="1184593"/>
                </a:lnTo>
                <a:lnTo>
                  <a:pt x="894368" y="1185546"/>
                </a:lnTo>
                <a:lnTo>
                  <a:pt x="887697" y="1185863"/>
                </a:lnTo>
                <a:lnTo>
                  <a:pt x="369286" y="1185863"/>
                </a:lnTo>
                <a:lnTo>
                  <a:pt x="362615" y="1185546"/>
                </a:lnTo>
                <a:lnTo>
                  <a:pt x="355944" y="1184593"/>
                </a:lnTo>
                <a:lnTo>
                  <a:pt x="349273" y="1183323"/>
                </a:lnTo>
                <a:lnTo>
                  <a:pt x="343238" y="1181736"/>
                </a:lnTo>
                <a:lnTo>
                  <a:pt x="337203" y="1179196"/>
                </a:lnTo>
                <a:lnTo>
                  <a:pt x="331485" y="1176656"/>
                </a:lnTo>
                <a:lnTo>
                  <a:pt x="326402" y="1173163"/>
                </a:lnTo>
                <a:lnTo>
                  <a:pt x="321637" y="1169671"/>
                </a:lnTo>
                <a:lnTo>
                  <a:pt x="317190" y="1165543"/>
                </a:lnTo>
                <a:lnTo>
                  <a:pt x="313378" y="1161098"/>
                </a:lnTo>
                <a:lnTo>
                  <a:pt x="309884" y="1156971"/>
                </a:lnTo>
                <a:lnTo>
                  <a:pt x="307025" y="1152208"/>
                </a:lnTo>
                <a:lnTo>
                  <a:pt x="304802" y="1147128"/>
                </a:lnTo>
                <a:lnTo>
                  <a:pt x="302896" y="1141413"/>
                </a:lnTo>
                <a:lnTo>
                  <a:pt x="301943" y="1136016"/>
                </a:lnTo>
                <a:lnTo>
                  <a:pt x="301625" y="1130301"/>
                </a:lnTo>
                <a:lnTo>
                  <a:pt x="301943" y="1124903"/>
                </a:lnTo>
                <a:lnTo>
                  <a:pt x="302896" y="1119188"/>
                </a:lnTo>
                <a:lnTo>
                  <a:pt x="304802" y="1113791"/>
                </a:lnTo>
                <a:lnTo>
                  <a:pt x="307025" y="1108711"/>
                </a:lnTo>
                <a:lnTo>
                  <a:pt x="309884" y="1103948"/>
                </a:lnTo>
                <a:lnTo>
                  <a:pt x="313378" y="1099186"/>
                </a:lnTo>
                <a:lnTo>
                  <a:pt x="317190" y="1094741"/>
                </a:lnTo>
                <a:lnTo>
                  <a:pt x="321637" y="1091248"/>
                </a:lnTo>
                <a:lnTo>
                  <a:pt x="326402" y="1087438"/>
                </a:lnTo>
                <a:lnTo>
                  <a:pt x="331485" y="1084263"/>
                </a:lnTo>
                <a:lnTo>
                  <a:pt x="337203" y="1081406"/>
                </a:lnTo>
                <a:lnTo>
                  <a:pt x="343238" y="1079183"/>
                </a:lnTo>
                <a:lnTo>
                  <a:pt x="349273" y="1077278"/>
                </a:lnTo>
                <a:lnTo>
                  <a:pt x="355944" y="1076008"/>
                </a:lnTo>
                <a:lnTo>
                  <a:pt x="362615" y="1075056"/>
                </a:lnTo>
                <a:lnTo>
                  <a:pt x="369286" y="1074738"/>
                </a:lnTo>
                <a:close/>
                <a:moveTo>
                  <a:pt x="1261435" y="965200"/>
                </a:moveTo>
                <a:lnTo>
                  <a:pt x="1264624" y="965200"/>
                </a:lnTo>
                <a:lnTo>
                  <a:pt x="1267814" y="965200"/>
                </a:lnTo>
                <a:lnTo>
                  <a:pt x="1271322" y="965838"/>
                </a:lnTo>
                <a:lnTo>
                  <a:pt x="1275149" y="967114"/>
                </a:lnTo>
                <a:lnTo>
                  <a:pt x="1278977" y="968390"/>
                </a:lnTo>
                <a:lnTo>
                  <a:pt x="1282804" y="969984"/>
                </a:lnTo>
                <a:lnTo>
                  <a:pt x="1290777" y="973811"/>
                </a:lnTo>
                <a:lnTo>
                  <a:pt x="1298113" y="978277"/>
                </a:lnTo>
                <a:lnTo>
                  <a:pt x="1304491" y="982742"/>
                </a:lnTo>
                <a:lnTo>
                  <a:pt x="1308637" y="986250"/>
                </a:lnTo>
                <a:lnTo>
                  <a:pt x="1312784" y="990715"/>
                </a:lnTo>
                <a:lnTo>
                  <a:pt x="1317249" y="997094"/>
                </a:lnTo>
                <a:lnTo>
                  <a:pt x="1321395" y="1004429"/>
                </a:lnTo>
                <a:lnTo>
                  <a:pt x="1325222" y="1012403"/>
                </a:lnTo>
                <a:lnTo>
                  <a:pt x="1326817" y="1016549"/>
                </a:lnTo>
                <a:lnTo>
                  <a:pt x="1328092" y="1020057"/>
                </a:lnTo>
                <a:lnTo>
                  <a:pt x="1329368" y="1024203"/>
                </a:lnTo>
                <a:lnTo>
                  <a:pt x="1330006" y="1027711"/>
                </a:lnTo>
                <a:lnTo>
                  <a:pt x="1330325" y="1030901"/>
                </a:lnTo>
                <a:lnTo>
                  <a:pt x="1330006" y="1034090"/>
                </a:lnTo>
                <a:lnTo>
                  <a:pt x="1329368" y="1036004"/>
                </a:lnTo>
                <a:lnTo>
                  <a:pt x="1327774" y="1038236"/>
                </a:lnTo>
                <a:lnTo>
                  <a:pt x="1228904" y="1099472"/>
                </a:lnTo>
                <a:lnTo>
                  <a:pt x="1226990" y="1101066"/>
                </a:lnTo>
                <a:lnTo>
                  <a:pt x="1225396" y="1102342"/>
                </a:lnTo>
                <a:lnTo>
                  <a:pt x="1223163" y="1103618"/>
                </a:lnTo>
                <a:lnTo>
                  <a:pt x="1220930" y="1104575"/>
                </a:lnTo>
                <a:lnTo>
                  <a:pt x="1219017" y="1105213"/>
                </a:lnTo>
                <a:lnTo>
                  <a:pt x="1216784" y="1105850"/>
                </a:lnTo>
                <a:lnTo>
                  <a:pt x="1212000" y="1106488"/>
                </a:lnTo>
                <a:lnTo>
                  <a:pt x="1207854" y="1105850"/>
                </a:lnTo>
                <a:lnTo>
                  <a:pt x="1205622" y="1105213"/>
                </a:lnTo>
                <a:lnTo>
                  <a:pt x="1203389" y="1104575"/>
                </a:lnTo>
                <a:lnTo>
                  <a:pt x="1201475" y="1103618"/>
                </a:lnTo>
                <a:lnTo>
                  <a:pt x="1199243" y="1102342"/>
                </a:lnTo>
                <a:lnTo>
                  <a:pt x="1197329" y="1101066"/>
                </a:lnTo>
                <a:lnTo>
                  <a:pt x="1195735" y="1099472"/>
                </a:lnTo>
                <a:lnTo>
                  <a:pt x="1194140" y="1097558"/>
                </a:lnTo>
                <a:lnTo>
                  <a:pt x="1192864" y="1095963"/>
                </a:lnTo>
                <a:lnTo>
                  <a:pt x="1191588" y="1093731"/>
                </a:lnTo>
                <a:lnTo>
                  <a:pt x="1190632" y="1091817"/>
                </a:lnTo>
                <a:lnTo>
                  <a:pt x="1189356" y="1087352"/>
                </a:lnTo>
                <a:lnTo>
                  <a:pt x="1189037" y="1082887"/>
                </a:lnTo>
                <a:lnTo>
                  <a:pt x="1189356" y="1078741"/>
                </a:lnTo>
                <a:lnTo>
                  <a:pt x="1190632" y="1074276"/>
                </a:lnTo>
                <a:lnTo>
                  <a:pt x="1191588" y="1072043"/>
                </a:lnTo>
                <a:lnTo>
                  <a:pt x="1192864" y="1070130"/>
                </a:lnTo>
                <a:lnTo>
                  <a:pt x="1194140" y="1068535"/>
                </a:lnTo>
                <a:lnTo>
                  <a:pt x="1195735" y="1066621"/>
                </a:lnTo>
                <a:lnTo>
                  <a:pt x="1257289" y="967433"/>
                </a:lnTo>
                <a:lnTo>
                  <a:pt x="1258884" y="965838"/>
                </a:lnTo>
                <a:lnTo>
                  <a:pt x="1261435" y="965200"/>
                </a:lnTo>
                <a:close/>
                <a:moveTo>
                  <a:pt x="346041" y="844550"/>
                </a:moveTo>
                <a:lnTo>
                  <a:pt x="350799" y="844550"/>
                </a:lnTo>
                <a:lnTo>
                  <a:pt x="658851" y="844550"/>
                </a:lnTo>
                <a:lnTo>
                  <a:pt x="663927" y="844550"/>
                </a:lnTo>
                <a:lnTo>
                  <a:pt x="669003" y="845185"/>
                </a:lnTo>
                <a:lnTo>
                  <a:pt x="673762" y="846773"/>
                </a:lnTo>
                <a:lnTo>
                  <a:pt x="678204" y="848043"/>
                </a:lnTo>
                <a:lnTo>
                  <a:pt x="682645" y="850265"/>
                </a:lnTo>
                <a:lnTo>
                  <a:pt x="686452" y="852805"/>
                </a:lnTo>
                <a:lnTo>
                  <a:pt x="690259" y="855345"/>
                </a:lnTo>
                <a:lnTo>
                  <a:pt x="693749" y="858838"/>
                </a:lnTo>
                <a:lnTo>
                  <a:pt x="697239" y="862330"/>
                </a:lnTo>
                <a:lnTo>
                  <a:pt x="699777" y="865823"/>
                </a:lnTo>
                <a:lnTo>
                  <a:pt x="702315" y="869950"/>
                </a:lnTo>
                <a:lnTo>
                  <a:pt x="704218" y="874395"/>
                </a:lnTo>
                <a:lnTo>
                  <a:pt x="705804" y="879158"/>
                </a:lnTo>
                <a:lnTo>
                  <a:pt x="707391" y="883920"/>
                </a:lnTo>
                <a:lnTo>
                  <a:pt x="708025" y="888683"/>
                </a:lnTo>
                <a:lnTo>
                  <a:pt x="708025" y="893763"/>
                </a:lnTo>
                <a:lnTo>
                  <a:pt x="708025" y="898843"/>
                </a:lnTo>
                <a:lnTo>
                  <a:pt x="707391" y="903605"/>
                </a:lnTo>
                <a:lnTo>
                  <a:pt x="705804" y="908368"/>
                </a:lnTo>
                <a:lnTo>
                  <a:pt x="704218" y="912495"/>
                </a:lnTo>
                <a:lnTo>
                  <a:pt x="702315" y="916940"/>
                </a:lnTo>
                <a:lnTo>
                  <a:pt x="699777" y="921068"/>
                </a:lnTo>
                <a:lnTo>
                  <a:pt x="697239" y="924878"/>
                </a:lnTo>
                <a:lnTo>
                  <a:pt x="693749" y="928370"/>
                </a:lnTo>
                <a:lnTo>
                  <a:pt x="690259" y="931545"/>
                </a:lnTo>
                <a:lnTo>
                  <a:pt x="686452" y="934403"/>
                </a:lnTo>
                <a:lnTo>
                  <a:pt x="682645" y="936943"/>
                </a:lnTo>
                <a:lnTo>
                  <a:pt x="678204" y="938848"/>
                </a:lnTo>
                <a:lnTo>
                  <a:pt x="673762" y="940753"/>
                </a:lnTo>
                <a:lnTo>
                  <a:pt x="669003" y="941705"/>
                </a:lnTo>
                <a:lnTo>
                  <a:pt x="663927" y="942658"/>
                </a:lnTo>
                <a:lnTo>
                  <a:pt x="658851" y="942975"/>
                </a:lnTo>
                <a:lnTo>
                  <a:pt x="350799" y="942975"/>
                </a:lnTo>
                <a:lnTo>
                  <a:pt x="346041" y="942658"/>
                </a:lnTo>
                <a:lnTo>
                  <a:pt x="340965" y="941705"/>
                </a:lnTo>
                <a:lnTo>
                  <a:pt x="336206" y="940753"/>
                </a:lnTo>
                <a:lnTo>
                  <a:pt x="331764" y="938848"/>
                </a:lnTo>
                <a:lnTo>
                  <a:pt x="327323" y="936943"/>
                </a:lnTo>
                <a:lnTo>
                  <a:pt x="323516" y="934403"/>
                </a:lnTo>
                <a:lnTo>
                  <a:pt x="319391" y="931545"/>
                </a:lnTo>
                <a:lnTo>
                  <a:pt x="316219" y="928370"/>
                </a:lnTo>
                <a:lnTo>
                  <a:pt x="312729" y="924878"/>
                </a:lnTo>
                <a:lnTo>
                  <a:pt x="309874" y="921068"/>
                </a:lnTo>
                <a:lnTo>
                  <a:pt x="307653" y="916940"/>
                </a:lnTo>
                <a:lnTo>
                  <a:pt x="305432" y="912495"/>
                </a:lnTo>
                <a:lnTo>
                  <a:pt x="303846" y="908368"/>
                </a:lnTo>
                <a:lnTo>
                  <a:pt x="302577" y="903605"/>
                </a:lnTo>
                <a:lnTo>
                  <a:pt x="301943" y="898843"/>
                </a:lnTo>
                <a:lnTo>
                  <a:pt x="301625" y="893763"/>
                </a:lnTo>
                <a:lnTo>
                  <a:pt x="301943" y="888683"/>
                </a:lnTo>
                <a:lnTo>
                  <a:pt x="302577" y="883920"/>
                </a:lnTo>
                <a:lnTo>
                  <a:pt x="303846" y="879158"/>
                </a:lnTo>
                <a:lnTo>
                  <a:pt x="305432" y="874395"/>
                </a:lnTo>
                <a:lnTo>
                  <a:pt x="307336" y="869950"/>
                </a:lnTo>
                <a:lnTo>
                  <a:pt x="309874" y="865823"/>
                </a:lnTo>
                <a:lnTo>
                  <a:pt x="312729" y="862330"/>
                </a:lnTo>
                <a:lnTo>
                  <a:pt x="316219" y="858838"/>
                </a:lnTo>
                <a:lnTo>
                  <a:pt x="319391" y="855345"/>
                </a:lnTo>
                <a:lnTo>
                  <a:pt x="323516" y="852805"/>
                </a:lnTo>
                <a:lnTo>
                  <a:pt x="327323" y="850265"/>
                </a:lnTo>
                <a:lnTo>
                  <a:pt x="331764" y="848043"/>
                </a:lnTo>
                <a:lnTo>
                  <a:pt x="336206" y="846773"/>
                </a:lnTo>
                <a:lnTo>
                  <a:pt x="340965" y="845185"/>
                </a:lnTo>
                <a:lnTo>
                  <a:pt x="346041" y="844550"/>
                </a:lnTo>
                <a:close/>
                <a:moveTo>
                  <a:pt x="344144" y="590550"/>
                </a:moveTo>
                <a:lnTo>
                  <a:pt x="960782" y="590550"/>
                </a:lnTo>
                <a:lnTo>
                  <a:pt x="966812" y="591185"/>
                </a:lnTo>
                <a:lnTo>
                  <a:pt x="973159" y="592138"/>
                </a:lnTo>
                <a:lnTo>
                  <a:pt x="978871" y="593725"/>
                </a:lnTo>
                <a:lnTo>
                  <a:pt x="984584" y="595630"/>
                </a:lnTo>
                <a:lnTo>
                  <a:pt x="990296" y="598488"/>
                </a:lnTo>
                <a:lnTo>
                  <a:pt x="995374" y="601345"/>
                </a:lnTo>
                <a:lnTo>
                  <a:pt x="1000135" y="604838"/>
                </a:lnTo>
                <a:lnTo>
                  <a:pt x="1004260" y="608965"/>
                </a:lnTo>
                <a:lnTo>
                  <a:pt x="1008386" y="613410"/>
                </a:lnTo>
                <a:lnTo>
                  <a:pt x="1011560" y="617855"/>
                </a:lnTo>
                <a:lnTo>
                  <a:pt x="1015051" y="623253"/>
                </a:lnTo>
                <a:lnTo>
                  <a:pt x="1017590" y="628650"/>
                </a:lnTo>
                <a:lnTo>
                  <a:pt x="1019811" y="634048"/>
                </a:lnTo>
                <a:lnTo>
                  <a:pt x="1021081" y="639763"/>
                </a:lnTo>
                <a:lnTo>
                  <a:pt x="1021715" y="646113"/>
                </a:lnTo>
                <a:lnTo>
                  <a:pt x="1022350" y="652145"/>
                </a:lnTo>
                <a:lnTo>
                  <a:pt x="1021715" y="658813"/>
                </a:lnTo>
                <a:lnTo>
                  <a:pt x="1021081" y="664528"/>
                </a:lnTo>
                <a:lnTo>
                  <a:pt x="1019811" y="670878"/>
                </a:lnTo>
                <a:lnTo>
                  <a:pt x="1017590" y="676275"/>
                </a:lnTo>
                <a:lnTo>
                  <a:pt x="1015051" y="681673"/>
                </a:lnTo>
                <a:lnTo>
                  <a:pt x="1011560" y="686753"/>
                </a:lnTo>
                <a:lnTo>
                  <a:pt x="1008386" y="691515"/>
                </a:lnTo>
                <a:lnTo>
                  <a:pt x="1004260" y="695960"/>
                </a:lnTo>
                <a:lnTo>
                  <a:pt x="1000135" y="700088"/>
                </a:lnTo>
                <a:lnTo>
                  <a:pt x="995374" y="703580"/>
                </a:lnTo>
                <a:lnTo>
                  <a:pt x="990296" y="706438"/>
                </a:lnTo>
                <a:lnTo>
                  <a:pt x="984584" y="708978"/>
                </a:lnTo>
                <a:lnTo>
                  <a:pt x="978871" y="711200"/>
                </a:lnTo>
                <a:lnTo>
                  <a:pt x="973159" y="712788"/>
                </a:lnTo>
                <a:lnTo>
                  <a:pt x="966812" y="713740"/>
                </a:lnTo>
                <a:lnTo>
                  <a:pt x="960782" y="714375"/>
                </a:lnTo>
                <a:lnTo>
                  <a:pt x="344144" y="714375"/>
                </a:lnTo>
                <a:lnTo>
                  <a:pt x="338114" y="713740"/>
                </a:lnTo>
                <a:lnTo>
                  <a:pt x="331767" y="712788"/>
                </a:lnTo>
                <a:lnTo>
                  <a:pt x="326054" y="711200"/>
                </a:lnTo>
                <a:lnTo>
                  <a:pt x="320342" y="708978"/>
                </a:lnTo>
                <a:lnTo>
                  <a:pt x="314946" y="706438"/>
                </a:lnTo>
                <a:lnTo>
                  <a:pt x="309869" y="703580"/>
                </a:lnTo>
                <a:lnTo>
                  <a:pt x="305108" y="700088"/>
                </a:lnTo>
                <a:lnTo>
                  <a:pt x="300982" y="695960"/>
                </a:lnTo>
                <a:lnTo>
                  <a:pt x="296857" y="691515"/>
                </a:lnTo>
                <a:lnTo>
                  <a:pt x="293366" y="686753"/>
                </a:lnTo>
                <a:lnTo>
                  <a:pt x="290192" y="681673"/>
                </a:lnTo>
                <a:lnTo>
                  <a:pt x="287653" y="676275"/>
                </a:lnTo>
                <a:lnTo>
                  <a:pt x="285432" y="670878"/>
                </a:lnTo>
                <a:lnTo>
                  <a:pt x="284162" y="664528"/>
                </a:lnTo>
                <a:lnTo>
                  <a:pt x="282893" y="658813"/>
                </a:lnTo>
                <a:lnTo>
                  <a:pt x="282575" y="652145"/>
                </a:lnTo>
                <a:lnTo>
                  <a:pt x="282893" y="646113"/>
                </a:lnTo>
                <a:lnTo>
                  <a:pt x="284162" y="639763"/>
                </a:lnTo>
                <a:lnTo>
                  <a:pt x="285432" y="634048"/>
                </a:lnTo>
                <a:lnTo>
                  <a:pt x="287653" y="628650"/>
                </a:lnTo>
                <a:lnTo>
                  <a:pt x="290192" y="623253"/>
                </a:lnTo>
                <a:lnTo>
                  <a:pt x="293366" y="617855"/>
                </a:lnTo>
                <a:lnTo>
                  <a:pt x="296857" y="613410"/>
                </a:lnTo>
                <a:lnTo>
                  <a:pt x="300982" y="608965"/>
                </a:lnTo>
                <a:lnTo>
                  <a:pt x="305108" y="604838"/>
                </a:lnTo>
                <a:lnTo>
                  <a:pt x="309869" y="601345"/>
                </a:lnTo>
                <a:lnTo>
                  <a:pt x="314946" y="598488"/>
                </a:lnTo>
                <a:lnTo>
                  <a:pt x="320342" y="595630"/>
                </a:lnTo>
                <a:lnTo>
                  <a:pt x="326054" y="593725"/>
                </a:lnTo>
                <a:lnTo>
                  <a:pt x="331767" y="592138"/>
                </a:lnTo>
                <a:lnTo>
                  <a:pt x="338114" y="591185"/>
                </a:lnTo>
                <a:lnTo>
                  <a:pt x="344144" y="590550"/>
                </a:lnTo>
                <a:close/>
                <a:moveTo>
                  <a:pt x="1750865" y="411163"/>
                </a:moveTo>
                <a:lnTo>
                  <a:pt x="1754043" y="411481"/>
                </a:lnTo>
                <a:lnTo>
                  <a:pt x="1757540" y="411798"/>
                </a:lnTo>
                <a:lnTo>
                  <a:pt x="1760718" y="413068"/>
                </a:lnTo>
                <a:lnTo>
                  <a:pt x="1764214" y="414021"/>
                </a:lnTo>
                <a:lnTo>
                  <a:pt x="1767710" y="414973"/>
                </a:lnTo>
                <a:lnTo>
                  <a:pt x="1770889" y="416878"/>
                </a:lnTo>
                <a:lnTo>
                  <a:pt x="1777563" y="421006"/>
                </a:lnTo>
                <a:lnTo>
                  <a:pt x="1784555" y="425768"/>
                </a:lnTo>
                <a:lnTo>
                  <a:pt x="1790912" y="431166"/>
                </a:lnTo>
                <a:lnTo>
                  <a:pt x="1797904" y="437198"/>
                </a:lnTo>
                <a:lnTo>
                  <a:pt x="1812207" y="451486"/>
                </a:lnTo>
                <a:lnTo>
                  <a:pt x="1827145" y="466408"/>
                </a:lnTo>
                <a:lnTo>
                  <a:pt x="1836680" y="476251"/>
                </a:lnTo>
                <a:lnTo>
                  <a:pt x="1851935" y="491173"/>
                </a:lnTo>
                <a:lnTo>
                  <a:pt x="1865920" y="505461"/>
                </a:lnTo>
                <a:lnTo>
                  <a:pt x="1872277" y="512446"/>
                </a:lnTo>
                <a:lnTo>
                  <a:pt x="1877680" y="519431"/>
                </a:lnTo>
                <a:lnTo>
                  <a:pt x="1882447" y="525781"/>
                </a:lnTo>
                <a:lnTo>
                  <a:pt x="1886579" y="532766"/>
                </a:lnTo>
                <a:lnTo>
                  <a:pt x="1888486" y="536258"/>
                </a:lnTo>
                <a:lnTo>
                  <a:pt x="1889439" y="539433"/>
                </a:lnTo>
                <a:lnTo>
                  <a:pt x="1891029" y="542608"/>
                </a:lnTo>
                <a:lnTo>
                  <a:pt x="1891664" y="546101"/>
                </a:lnTo>
                <a:lnTo>
                  <a:pt x="1891982" y="549593"/>
                </a:lnTo>
                <a:lnTo>
                  <a:pt x="1892300" y="552768"/>
                </a:lnTo>
                <a:lnTo>
                  <a:pt x="1892300" y="556261"/>
                </a:lnTo>
                <a:lnTo>
                  <a:pt x="1891664" y="559753"/>
                </a:lnTo>
                <a:lnTo>
                  <a:pt x="1891029" y="562928"/>
                </a:lnTo>
                <a:lnTo>
                  <a:pt x="1889757" y="566738"/>
                </a:lnTo>
                <a:lnTo>
                  <a:pt x="1888486" y="570231"/>
                </a:lnTo>
                <a:lnTo>
                  <a:pt x="1886261" y="574041"/>
                </a:lnTo>
                <a:lnTo>
                  <a:pt x="1884036" y="577533"/>
                </a:lnTo>
                <a:lnTo>
                  <a:pt x="1881176" y="581343"/>
                </a:lnTo>
                <a:lnTo>
                  <a:pt x="1877680" y="585153"/>
                </a:lnTo>
                <a:lnTo>
                  <a:pt x="1874184" y="588963"/>
                </a:lnTo>
                <a:lnTo>
                  <a:pt x="1476895" y="985838"/>
                </a:lnTo>
                <a:lnTo>
                  <a:pt x="1472763" y="989966"/>
                </a:lnTo>
                <a:lnTo>
                  <a:pt x="1468313" y="993458"/>
                </a:lnTo>
                <a:lnTo>
                  <a:pt x="1464182" y="996633"/>
                </a:lnTo>
                <a:lnTo>
                  <a:pt x="1459732" y="999808"/>
                </a:lnTo>
                <a:lnTo>
                  <a:pt x="1455282" y="1002348"/>
                </a:lnTo>
                <a:lnTo>
                  <a:pt x="1450515" y="1004888"/>
                </a:lnTo>
                <a:lnTo>
                  <a:pt x="1446065" y="1007111"/>
                </a:lnTo>
                <a:lnTo>
                  <a:pt x="1440980" y="1009016"/>
                </a:lnTo>
                <a:lnTo>
                  <a:pt x="1436212" y="1010921"/>
                </a:lnTo>
                <a:lnTo>
                  <a:pt x="1431445" y="1012826"/>
                </a:lnTo>
                <a:lnTo>
                  <a:pt x="1426360" y="1013778"/>
                </a:lnTo>
                <a:lnTo>
                  <a:pt x="1421274" y="1015366"/>
                </a:lnTo>
                <a:lnTo>
                  <a:pt x="1416507" y="1016001"/>
                </a:lnTo>
                <a:lnTo>
                  <a:pt x="1411422" y="1016953"/>
                </a:lnTo>
                <a:lnTo>
                  <a:pt x="1406336" y="1017271"/>
                </a:lnTo>
                <a:lnTo>
                  <a:pt x="1401569" y="1017588"/>
                </a:lnTo>
                <a:lnTo>
                  <a:pt x="1396484" y="1017588"/>
                </a:lnTo>
                <a:lnTo>
                  <a:pt x="1391716" y="1017271"/>
                </a:lnTo>
                <a:lnTo>
                  <a:pt x="1386949" y="1016953"/>
                </a:lnTo>
                <a:lnTo>
                  <a:pt x="1382499" y="1015683"/>
                </a:lnTo>
                <a:lnTo>
                  <a:pt x="1377731" y="1015048"/>
                </a:lnTo>
                <a:lnTo>
                  <a:pt x="1373282" y="1013461"/>
                </a:lnTo>
                <a:lnTo>
                  <a:pt x="1368832" y="1012191"/>
                </a:lnTo>
                <a:lnTo>
                  <a:pt x="1364700" y="1010286"/>
                </a:lnTo>
                <a:lnTo>
                  <a:pt x="1360886" y="1008063"/>
                </a:lnTo>
                <a:lnTo>
                  <a:pt x="1357072" y="1005523"/>
                </a:lnTo>
                <a:lnTo>
                  <a:pt x="1353576" y="1002983"/>
                </a:lnTo>
                <a:lnTo>
                  <a:pt x="1350080" y="1000126"/>
                </a:lnTo>
                <a:lnTo>
                  <a:pt x="1347220" y="996633"/>
                </a:lnTo>
                <a:lnTo>
                  <a:pt x="1344359" y="993458"/>
                </a:lnTo>
                <a:lnTo>
                  <a:pt x="1341817" y="989331"/>
                </a:lnTo>
                <a:lnTo>
                  <a:pt x="1339274" y="985521"/>
                </a:lnTo>
                <a:lnTo>
                  <a:pt x="1337367" y="981076"/>
                </a:lnTo>
                <a:lnTo>
                  <a:pt x="1335778" y="976313"/>
                </a:lnTo>
                <a:lnTo>
                  <a:pt x="1326561" y="967106"/>
                </a:lnTo>
                <a:lnTo>
                  <a:pt x="1322111" y="965518"/>
                </a:lnTo>
                <a:lnTo>
                  <a:pt x="1317979" y="963296"/>
                </a:lnTo>
                <a:lnTo>
                  <a:pt x="1314165" y="961073"/>
                </a:lnTo>
                <a:lnTo>
                  <a:pt x="1310351" y="958851"/>
                </a:lnTo>
                <a:lnTo>
                  <a:pt x="1307173" y="956311"/>
                </a:lnTo>
                <a:lnTo>
                  <a:pt x="1303995" y="953453"/>
                </a:lnTo>
                <a:lnTo>
                  <a:pt x="1301134" y="950913"/>
                </a:lnTo>
                <a:lnTo>
                  <a:pt x="1298274" y="948056"/>
                </a:lnTo>
                <a:lnTo>
                  <a:pt x="1295731" y="944563"/>
                </a:lnTo>
                <a:lnTo>
                  <a:pt x="1293824" y="941706"/>
                </a:lnTo>
                <a:lnTo>
                  <a:pt x="1291599" y="938531"/>
                </a:lnTo>
                <a:lnTo>
                  <a:pt x="1289692" y="935038"/>
                </a:lnTo>
                <a:lnTo>
                  <a:pt x="1288103" y="931546"/>
                </a:lnTo>
                <a:lnTo>
                  <a:pt x="1286832" y="928371"/>
                </a:lnTo>
                <a:lnTo>
                  <a:pt x="1284607" y="921068"/>
                </a:lnTo>
                <a:lnTo>
                  <a:pt x="1283336" y="913448"/>
                </a:lnTo>
                <a:lnTo>
                  <a:pt x="1282700" y="905511"/>
                </a:lnTo>
                <a:lnTo>
                  <a:pt x="1283018" y="897573"/>
                </a:lnTo>
                <a:lnTo>
                  <a:pt x="1283971" y="889953"/>
                </a:lnTo>
                <a:lnTo>
                  <a:pt x="1285560" y="882016"/>
                </a:lnTo>
                <a:lnTo>
                  <a:pt x="1287785" y="874078"/>
                </a:lnTo>
                <a:lnTo>
                  <a:pt x="1290646" y="866141"/>
                </a:lnTo>
                <a:lnTo>
                  <a:pt x="1294142" y="858521"/>
                </a:lnTo>
                <a:lnTo>
                  <a:pt x="1298909" y="849948"/>
                </a:lnTo>
                <a:lnTo>
                  <a:pt x="1304313" y="841376"/>
                </a:lnTo>
                <a:lnTo>
                  <a:pt x="1310351" y="833756"/>
                </a:lnTo>
                <a:lnTo>
                  <a:pt x="1317026" y="826136"/>
                </a:lnTo>
                <a:lnTo>
                  <a:pt x="1714315" y="429261"/>
                </a:lnTo>
                <a:lnTo>
                  <a:pt x="1718446" y="425768"/>
                </a:lnTo>
                <a:lnTo>
                  <a:pt x="1721943" y="422276"/>
                </a:lnTo>
                <a:lnTo>
                  <a:pt x="1726074" y="419736"/>
                </a:lnTo>
                <a:lnTo>
                  <a:pt x="1729571" y="417196"/>
                </a:lnTo>
                <a:lnTo>
                  <a:pt x="1733384" y="415608"/>
                </a:lnTo>
                <a:lnTo>
                  <a:pt x="1736881" y="414021"/>
                </a:lnTo>
                <a:lnTo>
                  <a:pt x="1740377" y="412433"/>
                </a:lnTo>
                <a:lnTo>
                  <a:pt x="1743873" y="411798"/>
                </a:lnTo>
                <a:lnTo>
                  <a:pt x="1747051" y="411481"/>
                </a:lnTo>
                <a:lnTo>
                  <a:pt x="1750865" y="411163"/>
                </a:lnTo>
                <a:close/>
                <a:moveTo>
                  <a:pt x="198373" y="319088"/>
                </a:moveTo>
                <a:lnTo>
                  <a:pt x="1557783" y="319088"/>
                </a:lnTo>
                <a:lnTo>
                  <a:pt x="1453042" y="423822"/>
                </a:lnTo>
                <a:lnTo>
                  <a:pt x="315492" y="423822"/>
                </a:lnTo>
                <a:lnTo>
                  <a:pt x="305336" y="424140"/>
                </a:lnTo>
                <a:lnTo>
                  <a:pt x="295179" y="424774"/>
                </a:lnTo>
                <a:lnTo>
                  <a:pt x="285340" y="426361"/>
                </a:lnTo>
                <a:lnTo>
                  <a:pt x="275500" y="427631"/>
                </a:lnTo>
                <a:lnTo>
                  <a:pt x="265979" y="429852"/>
                </a:lnTo>
                <a:lnTo>
                  <a:pt x="256457" y="433026"/>
                </a:lnTo>
                <a:lnTo>
                  <a:pt x="247570" y="435882"/>
                </a:lnTo>
                <a:lnTo>
                  <a:pt x="238365" y="439374"/>
                </a:lnTo>
                <a:lnTo>
                  <a:pt x="229478" y="443499"/>
                </a:lnTo>
                <a:lnTo>
                  <a:pt x="221226" y="447943"/>
                </a:lnTo>
                <a:lnTo>
                  <a:pt x="212973" y="452703"/>
                </a:lnTo>
                <a:lnTo>
                  <a:pt x="204721" y="457781"/>
                </a:lnTo>
                <a:lnTo>
                  <a:pt x="196786" y="463494"/>
                </a:lnTo>
                <a:lnTo>
                  <a:pt x="189486" y="469207"/>
                </a:lnTo>
                <a:lnTo>
                  <a:pt x="182186" y="475554"/>
                </a:lnTo>
                <a:lnTo>
                  <a:pt x="175203" y="481902"/>
                </a:lnTo>
                <a:lnTo>
                  <a:pt x="168855" y="488884"/>
                </a:lnTo>
                <a:lnTo>
                  <a:pt x="162507" y="496184"/>
                </a:lnTo>
                <a:lnTo>
                  <a:pt x="156794" y="503483"/>
                </a:lnTo>
                <a:lnTo>
                  <a:pt x="151398" y="511100"/>
                </a:lnTo>
                <a:lnTo>
                  <a:pt x="145685" y="519670"/>
                </a:lnTo>
                <a:lnTo>
                  <a:pt x="140924" y="527604"/>
                </a:lnTo>
                <a:lnTo>
                  <a:pt x="136798" y="536490"/>
                </a:lnTo>
                <a:lnTo>
                  <a:pt x="132672" y="545060"/>
                </a:lnTo>
                <a:lnTo>
                  <a:pt x="129498" y="554263"/>
                </a:lnTo>
                <a:lnTo>
                  <a:pt x="126007" y="563150"/>
                </a:lnTo>
                <a:lnTo>
                  <a:pt x="123468" y="572671"/>
                </a:lnTo>
                <a:lnTo>
                  <a:pt x="121246" y="582193"/>
                </a:lnTo>
                <a:lnTo>
                  <a:pt x="119659" y="592031"/>
                </a:lnTo>
                <a:lnTo>
                  <a:pt x="118072" y="601870"/>
                </a:lnTo>
                <a:lnTo>
                  <a:pt x="117437" y="612026"/>
                </a:lnTo>
                <a:lnTo>
                  <a:pt x="117437" y="622182"/>
                </a:lnTo>
                <a:lnTo>
                  <a:pt x="117437" y="1633658"/>
                </a:lnTo>
                <a:lnTo>
                  <a:pt x="117437" y="1643814"/>
                </a:lnTo>
                <a:lnTo>
                  <a:pt x="118072" y="1653970"/>
                </a:lnTo>
                <a:lnTo>
                  <a:pt x="119659" y="1663808"/>
                </a:lnTo>
                <a:lnTo>
                  <a:pt x="121246" y="1673647"/>
                </a:lnTo>
                <a:lnTo>
                  <a:pt x="123468" y="1683168"/>
                </a:lnTo>
                <a:lnTo>
                  <a:pt x="126007" y="1692689"/>
                </a:lnTo>
                <a:lnTo>
                  <a:pt x="129498" y="1701576"/>
                </a:lnTo>
                <a:lnTo>
                  <a:pt x="132672" y="1710780"/>
                </a:lnTo>
                <a:lnTo>
                  <a:pt x="136798" y="1719666"/>
                </a:lnTo>
                <a:lnTo>
                  <a:pt x="140924" y="1728235"/>
                </a:lnTo>
                <a:lnTo>
                  <a:pt x="145685" y="1736170"/>
                </a:lnTo>
                <a:lnTo>
                  <a:pt x="151398" y="1744739"/>
                </a:lnTo>
                <a:lnTo>
                  <a:pt x="156794" y="1752356"/>
                </a:lnTo>
                <a:lnTo>
                  <a:pt x="162507" y="1759656"/>
                </a:lnTo>
                <a:lnTo>
                  <a:pt x="168855" y="1766955"/>
                </a:lnTo>
                <a:lnTo>
                  <a:pt x="175203" y="1773938"/>
                </a:lnTo>
                <a:lnTo>
                  <a:pt x="182186" y="1780285"/>
                </a:lnTo>
                <a:lnTo>
                  <a:pt x="189486" y="1786633"/>
                </a:lnTo>
                <a:lnTo>
                  <a:pt x="196786" y="1792345"/>
                </a:lnTo>
                <a:lnTo>
                  <a:pt x="204721" y="1798375"/>
                </a:lnTo>
                <a:lnTo>
                  <a:pt x="212973" y="1803453"/>
                </a:lnTo>
                <a:lnTo>
                  <a:pt x="221226" y="1808214"/>
                </a:lnTo>
                <a:lnTo>
                  <a:pt x="229478" y="1812340"/>
                </a:lnTo>
                <a:lnTo>
                  <a:pt x="238365" y="1816466"/>
                </a:lnTo>
                <a:lnTo>
                  <a:pt x="247570" y="1819640"/>
                </a:lnTo>
                <a:lnTo>
                  <a:pt x="256457" y="1823131"/>
                </a:lnTo>
                <a:lnTo>
                  <a:pt x="265979" y="1825670"/>
                </a:lnTo>
                <a:lnTo>
                  <a:pt x="275500" y="1827891"/>
                </a:lnTo>
                <a:lnTo>
                  <a:pt x="285340" y="1829478"/>
                </a:lnTo>
                <a:lnTo>
                  <a:pt x="295179" y="1831065"/>
                </a:lnTo>
                <a:lnTo>
                  <a:pt x="305336" y="1831700"/>
                </a:lnTo>
                <a:lnTo>
                  <a:pt x="315492" y="1831700"/>
                </a:lnTo>
                <a:lnTo>
                  <a:pt x="1632371" y="1831700"/>
                </a:lnTo>
                <a:lnTo>
                  <a:pt x="1642527" y="1831700"/>
                </a:lnTo>
                <a:lnTo>
                  <a:pt x="1652367" y="1831065"/>
                </a:lnTo>
                <a:lnTo>
                  <a:pt x="1662523" y="1829478"/>
                </a:lnTo>
                <a:lnTo>
                  <a:pt x="1672045" y="1827891"/>
                </a:lnTo>
                <a:lnTo>
                  <a:pt x="1681885" y="1825670"/>
                </a:lnTo>
                <a:lnTo>
                  <a:pt x="1691089" y="1823131"/>
                </a:lnTo>
                <a:lnTo>
                  <a:pt x="1700611" y="1819640"/>
                </a:lnTo>
                <a:lnTo>
                  <a:pt x="1709181" y="1816466"/>
                </a:lnTo>
                <a:lnTo>
                  <a:pt x="1718385" y="1812340"/>
                </a:lnTo>
                <a:lnTo>
                  <a:pt x="1726637" y="1808214"/>
                </a:lnTo>
                <a:lnTo>
                  <a:pt x="1735207" y="1803453"/>
                </a:lnTo>
                <a:lnTo>
                  <a:pt x="1743142" y="1798375"/>
                </a:lnTo>
                <a:lnTo>
                  <a:pt x="1750760" y="1792345"/>
                </a:lnTo>
                <a:lnTo>
                  <a:pt x="1758377" y="1786633"/>
                </a:lnTo>
                <a:lnTo>
                  <a:pt x="1765677" y="1780285"/>
                </a:lnTo>
                <a:lnTo>
                  <a:pt x="1772660" y="1773938"/>
                </a:lnTo>
                <a:lnTo>
                  <a:pt x="1779325" y="1766955"/>
                </a:lnTo>
                <a:lnTo>
                  <a:pt x="1785356" y="1759973"/>
                </a:lnTo>
                <a:lnTo>
                  <a:pt x="1791069" y="1752356"/>
                </a:lnTo>
                <a:lnTo>
                  <a:pt x="1796782" y="1744739"/>
                </a:lnTo>
                <a:lnTo>
                  <a:pt x="1801861" y="1736805"/>
                </a:lnTo>
                <a:lnTo>
                  <a:pt x="1806621" y="1728235"/>
                </a:lnTo>
                <a:lnTo>
                  <a:pt x="1810748" y="1719666"/>
                </a:lnTo>
                <a:lnTo>
                  <a:pt x="1814874" y="1710780"/>
                </a:lnTo>
                <a:lnTo>
                  <a:pt x="1818683" y="1702211"/>
                </a:lnTo>
                <a:lnTo>
                  <a:pt x="1821857" y="1692689"/>
                </a:lnTo>
                <a:lnTo>
                  <a:pt x="1824396" y="1683168"/>
                </a:lnTo>
                <a:lnTo>
                  <a:pt x="1826617" y="1673647"/>
                </a:lnTo>
                <a:lnTo>
                  <a:pt x="1828522" y="1663808"/>
                </a:lnTo>
                <a:lnTo>
                  <a:pt x="1829474" y="1653970"/>
                </a:lnTo>
                <a:lnTo>
                  <a:pt x="1830109" y="1643814"/>
                </a:lnTo>
                <a:lnTo>
                  <a:pt x="1830426" y="1633658"/>
                </a:lnTo>
                <a:lnTo>
                  <a:pt x="1830426" y="1113162"/>
                </a:lnTo>
                <a:lnTo>
                  <a:pt x="1830426" y="773570"/>
                </a:lnTo>
                <a:lnTo>
                  <a:pt x="1947863" y="656458"/>
                </a:lnTo>
                <a:lnTo>
                  <a:pt x="1947863" y="1738391"/>
                </a:lnTo>
                <a:lnTo>
                  <a:pt x="1947546" y="1748865"/>
                </a:lnTo>
                <a:lnTo>
                  <a:pt x="1946911" y="1758704"/>
                </a:lnTo>
                <a:lnTo>
                  <a:pt x="1945324" y="1768860"/>
                </a:lnTo>
                <a:lnTo>
                  <a:pt x="1943419" y="1778063"/>
                </a:lnTo>
                <a:lnTo>
                  <a:pt x="1941198" y="1787902"/>
                </a:lnTo>
                <a:lnTo>
                  <a:pt x="1938659" y="1797423"/>
                </a:lnTo>
                <a:lnTo>
                  <a:pt x="1935802" y="1806627"/>
                </a:lnTo>
                <a:lnTo>
                  <a:pt x="1932311" y="1815831"/>
                </a:lnTo>
                <a:lnTo>
                  <a:pt x="1928184" y="1824400"/>
                </a:lnTo>
                <a:lnTo>
                  <a:pt x="1923741" y="1832969"/>
                </a:lnTo>
                <a:lnTo>
                  <a:pt x="1918980" y="1841221"/>
                </a:lnTo>
                <a:lnTo>
                  <a:pt x="1913902" y="1849156"/>
                </a:lnTo>
                <a:lnTo>
                  <a:pt x="1908188" y="1856773"/>
                </a:lnTo>
                <a:lnTo>
                  <a:pt x="1902475" y="1864707"/>
                </a:lnTo>
                <a:lnTo>
                  <a:pt x="1896127" y="1871689"/>
                </a:lnTo>
                <a:lnTo>
                  <a:pt x="1889462" y="1878671"/>
                </a:lnTo>
                <a:lnTo>
                  <a:pt x="1882797" y="1885336"/>
                </a:lnTo>
                <a:lnTo>
                  <a:pt x="1875497" y="1891366"/>
                </a:lnTo>
                <a:lnTo>
                  <a:pt x="1868197" y="1897397"/>
                </a:lnTo>
                <a:lnTo>
                  <a:pt x="1860579" y="1902792"/>
                </a:lnTo>
                <a:lnTo>
                  <a:pt x="1852327" y="1907870"/>
                </a:lnTo>
                <a:lnTo>
                  <a:pt x="1844074" y="1912631"/>
                </a:lnTo>
                <a:lnTo>
                  <a:pt x="1835187" y="1917074"/>
                </a:lnTo>
                <a:lnTo>
                  <a:pt x="1826617" y="1920882"/>
                </a:lnTo>
                <a:lnTo>
                  <a:pt x="1817413" y="1924691"/>
                </a:lnTo>
                <a:lnTo>
                  <a:pt x="1808209" y="1927865"/>
                </a:lnTo>
                <a:lnTo>
                  <a:pt x="1799004" y="1930404"/>
                </a:lnTo>
                <a:lnTo>
                  <a:pt x="1789482" y="1932625"/>
                </a:lnTo>
                <a:lnTo>
                  <a:pt x="1779643" y="1934530"/>
                </a:lnTo>
                <a:lnTo>
                  <a:pt x="1769803" y="1935482"/>
                </a:lnTo>
                <a:lnTo>
                  <a:pt x="1759647" y="1936434"/>
                </a:lnTo>
                <a:lnTo>
                  <a:pt x="1749173" y="1936751"/>
                </a:lnTo>
                <a:lnTo>
                  <a:pt x="198373" y="1936751"/>
                </a:lnTo>
                <a:lnTo>
                  <a:pt x="188216" y="1936434"/>
                </a:lnTo>
                <a:lnTo>
                  <a:pt x="178377" y="1935482"/>
                </a:lnTo>
                <a:lnTo>
                  <a:pt x="168538" y="1934530"/>
                </a:lnTo>
                <a:lnTo>
                  <a:pt x="158699" y="1932625"/>
                </a:lnTo>
                <a:lnTo>
                  <a:pt x="148859" y="1930404"/>
                </a:lnTo>
                <a:lnTo>
                  <a:pt x="139655" y="1927865"/>
                </a:lnTo>
                <a:lnTo>
                  <a:pt x="130133" y="1924691"/>
                </a:lnTo>
                <a:lnTo>
                  <a:pt x="121246" y="1920882"/>
                </a:lnTo>
                <a:lnTo>
                  <a:pt x="112359" y="1917074"/>
                </a:lnTo>
                <a:lnTo>
                  <a:pt x="103789" y="1912631"/>
                </a:lnTo>
                <a:lnTo>
                  <a:pt x="95537" y="1907870"/>
                </a:lnTo>
                <a:lnTo>
                  <a:pt x="87602" y="1902792"/>
                </a:lnTo>
                <a:lnTo>
                  <a:pt x="79984" y="1897397"/>
                </a:lnTo>
                <a:lnTo>
                  <a:pt x="72049" y="1891366"/>
                </a:lnTo>
                <a:lnTo>
                  <a:pt x="65067" y="1885336"/>
                </a:lnTo>
                <a:lnTo>
                  <a:pt x="58084" y="1878671"/>
                </a:lnTo>
                <a:lnTo>
                  <a:pt x="51418" y="1871689"/>
                </a:lnTo>
                <a:lnTo>
                  <a:pt x="45388" y="1864707"/>
                </a:lnTo>
                <a:lnTo>
                  <a:pt x="39357" y="1856773"/>
                </a:lnTo>
                <a:lnTo>
                  <a:pt x="33962" y="1849156"/>
                </a:lnTo>
                <a:lnTo>
                  <a:pt x="28883" y="1841221"/>
                </a:lnTo>
                <a:lnTo>
                  <a:pt x="24122" y="1832969"/>
                </a:lnTo>
                <a:lnTo>
                  <a:pt x="19679" y="1824400"/>
                </a:lnTo>
                <a:lnTo>
                  <a:pt x="15870" y="1815831"/>
                </a:lnTo>
                <a:lnTo>
                  <a:pt x="12061" y="1806627"/>
                </a:lnTo>
                <a:lnTo>
                  <a:pt x="8887" y="1797423"/>
                </a:lnTo>
                <a:lnTo>
                  <a:pt x="6348" y="1787902"/>
                </a:lnTo>
                <a:lnTo>
                  <a:pt x="4126" y="1778063"/>
                </a:lnTo>
                <a:lnTo>
                  <a:pt x="2222" y="1768860"/>
                </a:lnTo>
                <a:lnTo>
                  <a:pt x="1270" y="1758704"/>
                </a:lnTo>
                <a:lnTo>
                  <a:pt x="318" y="1748865"/>
                </a:lnTo>
                <a:lnTo>
                  <a:pt x="0" y="1738391"/>
                </a:lnTo>
                <a:lnTo>
                  <a:pt x="0" y="517448"/>
                </a:lnTo>
                <a:lnTo>
                  <a:pt x="318" y="507292"/>
                </a:lnTo>
                <a:lnTo>
                  <a:pt x="1270" y="497453"/>
                </a:lnTo>
                <a:lnTo>
                  <a:pt x="2222" y="487297"/>
                </a:lnTo>
                <a:lnTo>
                  <a:pt x="4126" y="477776"/>
                </a:lnTo>
                <a:lnTo>
                  <a:pt x="6348" y="467937"/>
                </a:lnTo>
                <a:lnTo>
                  <a:pt x="8887" y="458416"/>
                </a:lnTo>
                <a:lnTo>
                  <a:pt x="12061" y="449212"/>
                </a:lnTo>
                <a:lnTo>
                  <a:pt x="15870" y="440008"/>
                </a:lnTo>
                <a:lnTo>
                  <a:pt x="19679" y="431439"/>
                </a:lnTo>
                <a:lnTo>
                  <a:pt x="24122" y="423187"/>
                </a:lnTo>
                <a:lnTo>
                  <a:pt x="28883" y="414618"/>
                </a:lnTo>
                <a:lnTo>
                  <a:pt x="33962" y="406684"/>
                </a:lnTo>
                <a:lnTo>
                  <a:pt x="39357" y="399067"/>
                </a:lnTo>
                <a:lnTo>
                  <a:pt x="45388" y="391450"/>
                </a:lnTo>
                <a:lnTo>
                  <a:pt x="51418" y="384150"/>
                </a:lnTo>
                <a:lnTo>
                  <a:pt x="58084" y="377168"/>
                </a:lnTo>
                <a:lnTo>
                  <a:pt x="65067" y="370503"/>
                </a:lnTo>
                <a:lnTo>
                  <a:pt x="72049" y="364473"/>
                </a:lnTo>
                <a:lnTo>
                  <a:pt x="79984" y="358443"/>
                </a:lnTo>
                <a:lnTo>
                  <a:pt x="87602" y="353047"/>
                </a:lnTo>
                <a:lnTo>
                  <a:pt x="95537" y="347969"/>
                </a:lnTo>
                <a:lnTo>
                  <a:pt x="103789" y="343209"/>
                </a:lnTo>
                <a:lnTo>
                  <a:pt x="112359" y="338766"/>
                </a:lnTo>
                <a:lnTo>
                  <a:pt x="121246" y="334957"/>
                </a:lnTo>
                <a:lnTo>
                  <a:pt x="130133" y="331149"/>
                </a:lnTo>
                <a:lnTo>
                  <a:pt x="139655" y="328292"/>
                </a:lnTo>
                <a:lnTo>
                  <a:pt x="148859" y="325436"/>
                </a:lnTo>
                <a:lnTo>
                  <a:pt x="158699" y="323214"/>
                </a:lnTo>
                <a:lnTo>
                  <a:pt x="168538" y="321310"/>
                </a:lnTo>
                <a:lnTo>
                  <a:pt x="178377" y="320358"/>
                </a:lnTo>
                <a:lnTo>
                  <a:pt x="188216" y="319723"/>
                </a:lnTo>
                <a:lnTo>
                  <a:pt x="198373" y="319088"/>
                </a:lnTo>
                <a:close/>
                <a:moveTo>
                  <a:pt x="2076641" y="106363"/>
                </a:moveTo>
                <a:lnTo>
                  <a:pt x="2082030" y="106363"/>
                </a:lnTo>
                <a:lnTo>
                  <a:pt x="2087102" y="106363"/>
                </a:lnTo>
                <a:lnTo>
                  <a:pt x="2092174" y="106679"/>
                </a:lnTo>
                <a:lnTo>
                  <a:pt x="2097246" y="107313"/>
                </a:lnTo>
                <a:lnTo>
                  <a:pt x="2102318" y="108263"/>
                </a:lnTo>
                <a:lnTo>
                  <a:pt x="2107390" y="109213"/>
                </a:lnTo>
                <a:lnTo>
                  <a:pt x="2112145" y="110797"/>
                </a:lnTo>
                <a:lnTo>
                  <a:pt x="2117217" y="112064"/>
                </a:lnTo>
                <a:lnTo>
                  <a:pt x="2121972" y="113965"/>
                </a:lnTo>
                <a:lnTo>
                  <a:pt x="2126727" y="116182"/>
                </a:lnTo>
                <a:lnTo>
                  <a:pt x="2131482" y="118399"/>
                </a:lnTo>
                <a:lnTo>
                  <a:pt x="2136237" y="120933"/>
                </a:lnTo>
                <a:lnTo>
                  <a:pt x="2140358" y="123784"/>
                </a:lnTo>
                <a:lnTo>
                  <a:pt x="2144796" y="126634"/>
                </a:lnTo>
                <a:lnTo>
                  <a:pt x="2148916" y="130119"/>
                </a:lnTo>
                <a:lnTo>
                  <a:pt x="2153354" y="133603"/>
                </a:lnTo>
                <a:lnTo>
                  <a:pt x="2157158" y="137087"/>
                </a:lnTo>
                <a:lnTo>
                  <a:pt x="2166351" y="146589"/>
                </a:lnTo>
                <a:lnTo>
                  <a:pt x="2169838" y="150707"/>
                </a:lnTo>
                <a:lnTo>
                  <a:pt x="2173642" y="154825"/>
                </a:lnTo>
                <a:lnTo>
                  <a:pt x="2176812" y="158626"/>
                </a:lnTo>
                <a:lnTo>
                  <a:pt x="2179665" y="163060"/>
                </a:lnTo>
                <a:lnTo>
                  <a:pt x="2182835" y="167811"/>
                </a:lnTo>
                <a:lnTo>
                  <a:pt x="2185371" y="172246"/>
                </a:lnTo>
                <a:lnTo>
                  <a:pt x="2187273" y="176997"/>
                </a:lnTo>
                <a:lnTo>
                  <a:pt x="2189492" y="181748"/>
                </a:lnTo>
                <a:lnTo>
                  <a:pt x="2191394" y="186183"/>
                </a:lnTo>
                <a:lnTo>
                  <a:pt x="2192979" y="191567"/>
                </a:lnTo>
                <a:lnTo>
                  <a:pt x="2194247" y="196002"/>
                </a:lnTo>
                <a:lnTo>
                  <a:pt x="2195515" y="201387"/>
                </a:lnTo>
                <a:lnTo>
                  <a:pt x="2196149" y="206454"/>
                </a:lnTo>
                <a:lnTo>
                  <a:pt x="2196783" y="211522"/>
                </a:lnTo>
                <a:lnTo>
                  <a:pt x="2197100" y="216590"/>
                </a:lnTo>
                <a:lnTo>
                  <a:pt x="2197100" y="221658"/>
                </a:lnTo>
                <a:lnTo>
                  <a:pt x="2197100" y="226726"/>
                </a:lnTo>
                <a:lnTo>
                  <a:pt x="2196783" y="231794"/>
                </a:lnTo>
                <a:lnTo>
                  <a:pt x="2196149" y="236862"/>
                </a:lnTo>
                <a:lnTo>
                  <a:pt x="2195515" y="241613"/>
                </a:lnTo>
                <a:lnTo>
                  <a:pt x="2194247" y="246681"/>
                </a:lnTo>
                <a:lnTo>
                  <a:pt x="2192979" y="251749"/>
                </a:lnTo>
                <a:lnTo>
                  <a:pt x="2191394" y="256500"/>
                </a:lnTo>
                <a:lnTo>
                  <a:pt x="2189492" y="261251"/>
                </a:lnTo>
                <a:lnTo>
                  <a:pt x="2187273" y="266319"/>
                </a:lnTo>
                <a:lnTo>
                  <a:pt x="2185371" y="270754"/>
                </a:lnTo>
                <a:lnTo>
                  <a:pt x="2182835" y="275505"/>
                </a:lnTo>
                <a:lnTo>
                  <a:pt x="2179665" y="279623"/>
                </a:lnTo>
                <a:lnTo>
                  <a:pt x="2176812" y="284057"/>
                </a:lnTo>
                <a:lnTo>
                  <a:pt x="2173642" y="288492"/>
                </a:lnTo>
                <a:lnTo>
                  <a:pt x="2169838" y="292609"/>
                </a:lnTo>
                <a:lnTo>
                  <a:pt x="2166351" y="296410"/>
                </a:lnTo>
                <a:lnTo>
                  <a:pt x="1970764" y="491843"/>
                </a:lnTo>
                <a:lnTo>
                  <a:pt x="1967277" y="495010"/>
                </a:lnTo>
                <a:lnTo>
                  <a:pt x="1963473" y="498178"/>
                </a:lnTo>
                <a:lnTo>
                  <a:pt x="1959986" y="500712"/>
                </a:lnTo>
                <a:lnTo>
                  <a:pt x="1956816" y="502612"/>
                </a:lnTo>
                <a:lnTo>
                  <a:pt x="1953329" y="504513"/>
                </a:lnTo>
                <a:lnTo>
                  <a:pt x="1950476" y="505463"/>
                </a:lnTo>
                <a:lnTo>
                  <a:pt x="1947623" y="505780"/>
                </a:lnTo>
                <a:lnTo>
                  <a:pt x="1944771" y="506413"/>
                </a:lnTo>
                <a:lnTo>
                  <a:pt x="1941918" y="505780"/>
                </a:lnTo>
                <a:lnTo>
                  <a:pt x="1939382" y="505463"/>
                </a:lnTo>
                <a:lnTo>
                  <a:pt x="1936846" y="504513"/>
                </a:lnTo>
                <a:lnTo>
                  <a:pt x="1933993" y="502929"/>
                </a:lnTo>
                <a:lnTo>
                  <a:pt x="1931457" y="501662"/>
                </a:lnTo>
                <a:lnTo>
                  <a:pt x="1928921" y="499445"/>
                </a:lnTo>
                <a:lnTo>
                  <a:pt x="1924166" y="494694"/>
                </a:lnTo>
                <a:lnTo>
                  <a:pt x="1919094" y="489309"/>
                </a:lnTo>
                <a:lnTo>
                  <a:pt x="1914022" y="482657"/>
                </a:lnTo>
                <a:lnTo>
                  <a:pt x="1903561" y="467770"/>
                </a:lnTo>
                <a:lnTo>
                  <a:pt x="1897855" y="459852"/>
                </a:lnTo>
                <a:lnTo>
                  <a:pt x="1891515" y="451616"/>
                </a:lnTo>
                <a:lnTo>
                  <a:pt x="1884541" y="443698"/>
                </a:lnTo>
                <a:lnTo>
                  <a:pt x="1877250" y="435779"/>
                </a:lnTo>
                <a:lnTo>
                  <a:pt x="1868057" y="426277"/>
                </a:lnTo>
                <a:lnTo>
                  <a:pt x="1859815" y="418991"/>
                </a:lnTo>
                <a:lnTo>
                  <a:pt x="1851890" y="412023"/>
                </a:lnTo>
                <a:lnTo>
                  <a:pt x="1843966" y="406005"/>
                </a:lnTo>
                <a:lnTo>
                  <a:pt x="1836041" y="399987"/>
                </a:lnTo>
                <a:lnTo>
                  <a:pt x="1820825" y="389217"/>
                </a:lnTo>
                <a:lnTo>
                  <a:pt x="1814485" y="384466"/>
                </a:lnTo>
                <a:lnTo>
                  <a:pt x="1808462" y="379398"/>
                </a:lnTo>
                <a:lnTo>
                  <a:pt x="1804024" y="374647"/>
                </a:lnTo>
                <a:lnTo>
                  <a:pt x="1802122" y="372113"/>
                </a:lnTo>
                <a:lnTo>
                  <a:pt x="1800220" y="369579"/>
                </a:lnTo>
                <a:lnTo>
                  <a:pt x="1798635" y="367045"/>
                </a:lnTo>
                <a:lnTo>
                  <a:pt x="1798001" y="364511"/>
                </a:lnTo>
                <a:lnTo>
                  <a:pt x="1797367" y="361660"/>
                </a:lnTo>
                <a:lnTo>
                  <a:pt x="1797050" y="359126"/>
                </a:lnTo>
                <a:lnTo>
                  <a:pt x="1797367" y="355959"/>
                </a:lnTo>
                <a:lnTo>
                  <a:pt x="1797684" y="353108"/>
                </a:lnTo>
                <a:lnTo>
                  <a:pt x="1798635" y="349941"/>
                </a:lnTo>
                <a:lnTo>
                  <a:pt x="1800220" y="346773"/>
                </a:lnTo>
                <a:lnTo>
                  <a:pt x="1802439" y="343289"/>
                </a:lnTo>
                <a:lnTo>
                  <a:pt x="1804975" y="340122"/>
                </a:lnTo>
                <a:lnTo>
                  <a:pt x="1807828" y="336637"/>
                </a:lnTo>
                <a:lnTo>
                  <a:pt x="1811632" y="332520"/>
                </a:lnTo>
                <a:lnTo>
                  <a:pt x="2006902" y="137087"/>
                </a:lnTo>
                <a:lnTo>
                  <a:pt x="2011023" y="133603"/>
                </a:lnTo>
                <a:lnTo>
                  <a:pt x="2014827" y="130119"/>
                </a:lnTo>
                <a:lnTo>
                  <a:pt x="2019265" y="126634"/>
                </a:lnTo>
                <a:lnTo>
                  <a:pt x="2023703" y="123784"/>
                </a:lnTo>
                <a:lnTo>
                  <a:pt x="2028141" y="120933"/>
                </a:lnTo>
                <a:lnTo>
                  <a:pt x="2032896" y="118399"/>
                </a:lnTo>
                <a:lnTo>
                  <a:pt x="2037017" y="116182"/>
                </a:lnTo>
                <a:lnTo>
                  <a:pt x="2041772" y="113965"/>
                </a:lnTo>
                <a:lnTo>
                  <a:pt x="2046843" y="112064"/>
                </a:lnTo>
                <a:lnTo>
                  <a:pt x="2051598" y="110797"/>
                </a:lnTo>
                <a:lnTo>
                  <a:pt x="2056670" y="109213"/>
                </a:lnTo>
                <a:lnTo>
                  <a:pt x="2061425" y="108263"/>
                </a:lnTo>
                <a:lnTo>
                  <a:pt x="2066497" y="107313"/>
                </a:lnTo>
                <a:lnTo>
                  <a:pt x="2071569" y="106679"/>
                </a:lnTo>
                <a:lnTo>
                  <a:pt x="2076641" y="106363"/>
                </a:lnTo>
                <a:close/>
                <a:moveTo>
                  <a:pt x="2213628" y="19050"/>
                </a:moveTo>
                <a:lnTo>
                  <a:pt x="2219371" y="19369"/>
                </a:lnTo>
                <a:lnTo>
                  <a:pt x="2225751" y="20007"/>
                </a:lnTo>
                <a:lnTo>
                  <a:pt x="2231493" y="21602"/>
                </a:lnTo>
                <a:lnTo>
                  <a:pt x="2237236" y="23516"/>
                </a:lnTo>
                <a:lnTo>
                  <a:pt x="2242978" y="26387"/>
                </a:lnTo>
                <a:lnTo>
                  <a:pt x="2248401" y="29258"/>
                </a:lnTo>
                <a:lnTo>
                  <a:pt x="2253506" y="33087"/>
                </a:lnTo>
                <a:lnTo>
                  <a:pt x="2258291" y="37234"/>
                </a:lnTo>
                <a:lnTo>
                  <a:pt x="2262757" y="42019"/>
                </a:lnTo>
                <a:lnTo>
                  <a:pt x="2266266" y="47123"/>
                </a:lnTo>
                <a:lnTo>
                  <a:pt x="2269457" y="52547"/>
                </a:lnTo>
                <a:lnTo>
                  <a:pt x="2272009" y="58608"/>
                </a:lnTo>
                <a:lnTo>
                  <a:pt x="2273923" y="64350"/>
                </a:lnTo>
                <a:lnTo>
                  <a:pt x="2275518" y="70412"/>
                </a:lnTo>
                <a:lnTo>
                  <a:pt x="2276475" y="76154"/>
                </a:lnTo>
                <a:lnTo>
                  <a:pt x="2276475" y="82216"/>
                </a:lnTo>
                <a:lnTo>
                  <a:pt x="2276475" y="88277"/>
                </a:lnTo>
                <a:lnTo>
                  <a:pt x="2275518" y="94338"/>
                </a:lnTo>
                <a:lnTo>
                  <a:pt x="2273923" y="100400"/>
                </a:lnTo>
                <a:lnTo>
                  <a:pt x="2272009" y="106142"/>
                </a:lnTo>
                <a:lnTo>
                  <a:pt x="2269457" y="111565"/>
                </a:lnTo>
                <a:lnTo>
                  <a:pt x="2266266" y="117308"/>
                </a:lnTo>
                <a:lnTo>
                  <a:pt x="2262757" y="122412"/>
                </a:lnTo>
                <a:lnTo>
                  <a:pt x="2258291" y="126878"/>
                </a:lnTo>
                <a:lnTo>
                  <a:pt x="2241064" y="144105"/>
                </a:lnTo>
                <a:lnTo>
                  <a:pt x="2236598" y="148253"/>
                </a:lnTo>
                <a:lnTo>
                  <a:pt x="2232769" y="150805"/>
                </a:lnTo>
                <a:lnTo>
                  <a:pt x="2230855" y="151443"/>
                </a:lnTo>
                <a:lnTo>
                  <a:pt x="2228941" y="152400"/>
                </a:lnTo>
                <a:lnTo>
                  <a:pt x="2227346" y="152400"/>
                </a:lnTo>
                <a:lnTo>
                  <a:pt x="2225751" y="152400"/>
                </a:lnTo>
                <a:lnTo>
                  <a:pt x="2224156" y="152081"/>
                </a:lnTo>
                <a:lnTo>
                  <a:pt x="2222880" y="151443"/>
                </a:lnTo>
                <a:lnTo>
                  <a:pt x="2220009" y="149848"/>
                </a:lnTo>
                <a:lnTo>
                  <a:pt x="2217456" y="147295"/>
                </a:lnTo>
                <a:lnTo>
                  <a:pt x="2214904" y="143786"/>
                </a:lnTo>
                <a:lnTo>
                  <a:pt x="2212352" y="140277"/>
                </a:lnTo>
                <a:lnTo>
                  <a:pt x="2209800" y="135811"/>
                </a:lnTo>
                <a:lnTo>
                  <a:pt x="2204058" y="126240"/>
                </a:lnTo>
                <a:lnTo>
                  <a:pt x="2201186" y="121455"/>
                </a:lnTo>
                <a:lnTo>
                  <a:pt x="2197358" y="116351"/>
                </a:lnTo>
                <a:lnTo>
                  <a:pt x="2193530" y="111246"/>
                </a:lnTo>
                <a:lnTo>
                  <a:pt x="2189064" y="106461"/>
                </a:lnTo>
                <a:lnTo>
                  <a:pt x="2184278" y="101995"/>
                </a:lnTo>
                <a:lnTo>
                  <a:pt x="2179493" y="98167"/>
                </a:lnTo>
                <a:lnTo>
                  <a:pt x="2174389" y="94657"/>
                </a:lnTo>
                <a:lnTo>
                  <a:pt x="2169285" y="91467"/>
                </a:lnTo>
                <a:lnTo>
                  <a:pt x="2159714" y="85725"/>
                </a:lnTo>
                <a:lnTo>
                  <a:pt x="2155248" y="83173"/>
                </a:lnTo>
                <a:lnTo>
                  <a:pt x="2151739" y="80620"/>
                </a:lnTo>
                <a:lnTo>
                  <a:pt x="2148229" y="78068"/>
                </a:lnTo>
                <a:lnTo>
                  <a:pt x="2145677" y="75516"/>
                </a:lnTo>
                <a:lnTo>
                  <a:pt x="2144082" y="72964"/>
                </a:lnTo>
                <a:lnTo>
                  <a:pt x="2143763" y="71369"/>
                </a:lnTo>
                <a:lnTo>
                  <a:pt x="2143125" y="69774"/>
                </a:lnTo>
                <a:lnTo>
                  <a:pt x="2143125" y="68179"/>
                </a:lnTo>
                <a:lnTo>
                  <a:pt x="2143763" y="66584"/>
                </a:lnTo>
                <a:lnTo>
                  <a:pt x="2144082" y="64669"/>
                </a:lnTo>
                <a:lnTo>
                  <a:pt x="2144720" y="63074"/>
                </a:lnTo>
                <a:lnTo>
                  <a:pt x="2147591" y="59246"/>
                </a:lnTo>
                <a:lnTo>
                  <a:pt x="2151419" y="54780"/>
                </a:lnTo>
                <a:lnTo>
                  <a:pt x="2168647" y="37234"/>
                </a:lnTo>
                <a:lnTo>
                  <a:pt x="2173751" y="33087"/>
                </a:lnTo>
                <a:lnTo>
                  <a:pt x="2178855" y="29258"/>
                </a:lnTo>
                <a:lnTo>
                  <a:pt x="2183959" y="26387"/>
                </a:lnTo>
                <a:lnTo>
                  <a:pt x="2189702" y="23516"/>
                </a:lnTo>
                <a:lnTo>
                  <a:pt x="2195125" y="21602"/>
                </a:lnTo>
                <a:lnTo>
                  <a:pt x="2201506" y="20007"/>
                </a:lnTo>
                <a:lnTo>
                  <a:pt x="2207248" y="19369"/>
                </a:lnTo>
                <a:lnTo>
                  <a:pt x="2213628" y="19050"/>
                </a:lnTo>
                <a:close/>
                <a:moveTo>
                  <a:pt x="1985550" y="0"/>
                </a:moveTo>
                <a:lnTo>
                  <a:pt x="1989686" y="0"/>
                </a:lnTo>
                <a:lnTo>
                  <a:pt x="1993822" y="0"/>
                </a:lnTo>
                <a:lnTo>
                  <a:pt x="1997640" y="634"/>
                </a:lnTo>
                <a:lnTo>
                  <a:pt x="2001776" y="1903"/>
                </a:lnTo>
                <a:lnTo>
                  <a:pt x="2005594" y="2855"/>
                </a:lnTo>
                <a:lnTo>
                  <a:pt x="2009411" y="4759"/>
                </a:lnTo>
                <a:lnTo>
                  <a:pt x="2012911" y="6980"/>
                </a:lnTo>
                <a:lnTo>
                  <a:pt x="2016411" y="9518"/>
                </a:lnTo>
                <a:lnTo>
                  <a:pt x="2019592" y="12374"/>
                </a:lnTo>
                <a:lnTo>
                  <a:pt x="2022456" y="15229"/>
                </a:lnTo>
                <a:lnTo>
                  <a:pt x="2025001" y="19037"/>
                </a:lnTo>
                <a:lnTo>
                  <a:pt x="2026910" y="22210"/>
                </a:lnTo>
                <a:lnTo>
                  <a:pt x="2028819" y="26334"/>
                </a:lnTo>
                <a:lnTo>
                  <a:pt x="2030091" y="29824"/>
                </a:lnTo>
                <a:lnTo>
                  <a:pt x="2031364" y="33949"/>
                </a:lnTo>
                <a:lnTo>
                  <a:pt x="2031682" y="37757"/>
                </a:lnTo>
                <a:lnTo>
                  <a:pt x="2032000" y="41881"/>
                </a:lnTo>
                <a:lnTo>
                  <a:pt x="2031682" y="46006"/>
                </a:lnTo>
                <a:lnTo>
                  <a:pt x="2031046" y="49813"/>
                </a:lnTo>
                <a:lnTo>
                  <a:pt x="2030091" y="53938"/>
                </a:lnTo>
                <a:lnTo>
                  <a:pt x="2028819" y="57745"/>
                </a:lnTo>
                <a:lnTo>
                  <a:pt x="2026910" y="61553"/>
                </a:lnTo>
                <a:lnTo>
                  <a:pt x="2025001" y="65043"/>
                </a:lnTo>
                <a:lnTo>
                  <a:pt x="2022456" y="68533"/>
                </a:lnTo>
                <a:lnTo>
                  <a:pt x="2019592" y="71706"/>
                </a:lnTo>
                <a:lnTo>
                  <a:pt x="1637177" y="453081"/>
                </a:lnTo>
                <a:lnTo>
                  <a:pt x="1633995" y="455937"/>
                </a:lnTo>
                <a:lnTo>
                  <a:pt x="1630814" y="458158"/>
                </a:lnTo>
                <a:lnTo>
                  <a:pt x="1626996" y="460379"/>
                </a:lnTo>
                <a:lnTo>
                  <a:pt x="1623496" y="462283"/>
                </a:lnTo>
                <a:lnTo>
                  <a:pt x="1619360" y="463552"/>
                </a:lnTo>
                <a:lnTo>
                  <a:pt x="1615224" y="464186"/>
                </a:lnTo>
                <a:lnTo>
                  <a:pt x="1611407" y="465138"/>
                </a:lnTo>
                <a:lnTo>
                  <a:pt x="1607271" y="465138"/>
                </a:lnTo>
                <a:lnTo>
                  <a:pt x="1603135" y="465138"/>
                </a:lnTo>
                <a:lnTo>
                  <a:pt x="1599317" y="464186"/>
                </a:lnTo>
                <a:lnTo>
                  <a:pt x="1595181" y="463552"/>
                </a:lnTo>
                <a:lnTo>
                  <a:pt x="1591681" y="462283"/>
                </a:lnTo>
                <a:lnTo>
                  <a:pt x="1587864" y="460379"/>
                </a:lnTo>
                <a:lnTo>
                  <a:pt x="1584364" y="458158"/>
                </a:lnTo>
                <a:lnTo>
                  <a:pt x="1580864" y="455937"/>
                </a:lnTo>
                <a:lnTo>
                  <a:pt x="1577683" y="453081"/>
                </a:lnTo>
                <a:lnTo>
                  <a:pt x="1574819" y="449591"/>
                </a:lnTo>
                <a:lnTo>
                  <a:pt x="1572274" y="446418"/>
                </a:lnTo>
                <a:lnTo>
                  <a:pt x="1570047" y="442928"/>
                </a:lnTo>
                <a:lnTo>
                  <a:pt x="1568138" y="439121"/>
                </a:lnTo>
                <a:lnTo>
                  <a:pt x="1567184" y="435314"/>
                </a:lnTo>
                <a:lnTo>
                  <a:pt x="1565911" y="431189"/>
                </a:lnTo>
                <a:lnTo>
                  <a:pt x="1565275" y="427381"/>
                </a:lnTo>
                <a:lnTo>
                  <a:pt x="1565275" y="423257"/>
                </a:lnTo>
                <a:lnTo>
                  <a:pt x="1565275" y="419132"/>
                </a:lnTo>
                <a:lnTo>
                  <a:pt x="1565911" y="415007"/>
                </a:lnTo>
                <a:lnTo>
                  <a:pt x="1567184" y="411517"/>
                </a:lnTo>
                <a:lnTo>
                  <a:pt x="1568138" y="407393"/>
                </a:lnTo>
                <a:lnTo>
                  <a:pt x="1570047" y="403902"/>
                </a:lnTo>
                <a:lnTo>
                  <a:pt x="1572274" y="400095"/>
                </a:lnTo>
                <a:lnTo>
                  <a:pt x="1574819" y="396922"/>
                </a:lnTo>
                <a:lnTo>
                  <a:pt x="1577683" y="393749"/>
                </a:lnTo>
                <a:lnTo>
                  <a:pt x="1960098" y="12374"/>
                </a:lnTo>
                <a:lnTo>
                  <a:pt x="1962962" y="9518"/>
                </a:lnTo>
                <a:lnTo>
                  <a:pt x="1966779" y="6980"/>
                </a:lnTo>
                <a:lnTo>
                  <a:pt x="1970279" y="4759"/>
                </a:lnTo>
                <a:lnTo>
                  <a:pt x="1974097" y="2855"/>
                </a:lnTo>
                <a:lnTo>
                  <a:pt x="1977596" y="1903"/>
                </a:lnTo>
                <a:lnTo>
                  <a:pt x="1981732" y="634"/>
                </a:lnTo>
                <a:lnTo>
                  <a:pt x="1985550" y="0"/>
                </a:lnTo>
                <a:close/>
              </a:path>
            </a:pathLst>
          </a:custGeom>
          <a:solidFill>
            <a:srgbClr val="597AA0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 contourW="12700"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6" name="KSO_Shape"/>
          <p:cNvSpPr/>
          <p:nvPr/>
        </p:nvSpPr>
        <p:spPr>
          <a:xfrm>
            <a:off x="8414240" y="2194448"/>
            <a:ext cx="413678" cy="413678"/>
          </a:xfrm>
          <a:custGeom>
            <a:avLst/>
            <a:gdLst>
              <a:gd name="connsiteX0" fmla="*/ 1063385 w 1944000"/>
              <a:gd name="connsiteY0" fmla="*/ 1082014 h 1944000"/>
              <a:gd name="connsiteX1" fmla="*/ 1093900 w 1944000"/>
              <a:gd name="connsiteY1" fmla="*/ 1089952 h 1944000"/>
              <a:gd name="connsiteX2" fmla="*/ 1121871 w 1944000"/>
              <a:gd name="connsiteY2" fmla="*/ 1097572 h 1944000"/>
              <a:gd name="connsiteX3" fmla="*/ 1146982 w 1944000"/>
              <a:gd name="connsiteY3" fmla="*/ 1104557 h 1944000"/>
              <a:gd name="connsiteX4" fmla="*/ 1169550 w 1944000"/>
              <a:gd name="connsiteY4" fmla="*/ 1111542 h 1944000"/>
              <a:gd name="connsiteX5" fmla="*/ 1188940 w 1944000"/>
              <a:gd name="connsiteY5" fmla="*/ 1118209 h 1944000"/>
              <a:gd name="connsiteX6" fmla="*/ 1205469 w 1944000"/>
              <a:gd name="connsiteY6" fmla="*/ 1124559 h 1944000"/>
              <a:gd name="connsiteX7" fmla="*/ 1212779 w 1944000"/>
              <a:gd name="connsiteY7" fmla="*/ 1127734 h 1944000"/>
              <a:gd name="connsiteX8" fmla="*/ 1219137 w 1944000"/>
              <a:gd name="connsiteY8" fmla="*/ 1130592 h 1944000"/>
              <a:gd name="connsiteX9" fmla="*/ 1225176 w 1944000"/>
              <a:gd name="connsiteY9" fmla="*/ 1133449 h 1944000"/>
              <a:gd name="connsiteX10" fmla="*/ 1230262 w 1944000"/>
              <a:gd name="connsiteY10" fmla="*/ 1136307 h 1944000"/>
              <a:gd name="connsiteX11" fmla="*/ 1238526 w 1944000"/>
              <a:gd name="connsiteY11" fmla="*/ 1141704 h 1944000"/>
              <a:gd name="connsiteX12" fmla="*/ 1245837 w 1944000"/>
              <a:gd name="connsiteY12" fmla="*/ 1146784 h 1944000"/>
              <a:gd name="connsiteX13" fmla="*/ 1253148 w 1944000"/>
              <a:gd name="connsiteY13" fmla="*/ 1152499 h 1944000"/>
              <a:gd name="connsiteX14" fmla="*/ 1259823 w 1944000"/>
              <a:gd name="connsiteY14" fmla="*/ 1158532 h 1944000"/>
              <a:gd name="connsiteX15" fmla="*/ 1265862 w 1944000"/>
              <a:gd name="connsiteY15" fmla="*/ 1164564 h 1944000"/>
              <a:gd name="connsiteX16" fmla="*/ 1271266 w 1944000"/>
              <a:gd name="connsiteY16" fmla="*/ 1170914 h 1944000"/>
              <a:gd name="connsiteX17" fmla="*/ 1276351 w 1944000"/>
              <a:gd name="connsiteY17" fmla="*/ 1177582 h 1944000"/>
              <a:gd name="connsiteX18" fmla="*/ 1280801 w 1944000"/>
              <a:gd name="connsiteY18" fmla="*/ 1184567 h 1944000"/>
              <a:gd name="connsiteX19" fmla="*/ 1284934 w 1944000"/>
              <a:gd name="connsiteY19" fmla="*/ 1191234 h 1944000"/>
              <a:gd name="connsiteX20" fmla="*/ 1288112 w 1944000"/>
              <a:gd name="connsiteY20" fmla="*/ 1198537 h 1944000"/>
              <a:gd name="connsiteX21" fmla="*/ 1291291 w 1944000"/>
              <a:gd name="connsiteY21" fmla="*/ 1206157 h 1944000"/>
              <a:gd name="connsiteX22" fmla="*/ 1293516 w 1944000"/>
              <a:gd name="connsiteY22" fmla="*/ 1214094 h 1944000"/>
              <a:gd name="connsiteX23" fmla="*/ 1295423 w 1944000"/>
              <a:gd name="connsiteY23" fmla="*/ 1222032 h 1944000"/>
              <a:gd name="connsiteX24" fmla="*/ 1296694 w 1944000"/>
              <a:gd name="connsiteY24" fmla="*/ 1230287 h 1944000"/>
              <a:gd name="connsiteX25" fmla="*/ 1297330 w 1944000"/>
              <a:gd name="connsiteY25" fmla="*/ 1238859 h 1944000"/>
              <a:gd name="connsiteX26" fmla="*/ 1297648 w 1944000"/>
              <a:gd name="connsiteY26" fmla="*/ 1247432 h 1944000"/>
              <a:gd name="connsiteX27" fmla="*/ 1297330 w 1944000"/>
              <a:gd name="connsiteY27" fmla="*/ 1257275 h 1944000"/>
              <a:gd name="connsiteX28" fmla="*/ 1296377 w 1944000"/>
              <a:gd name="connsiteY28" fmla="*/ 1266800 h 1944000"/>
              <a:gd name="connsiteX29" fmla="*/ 1295105 w 1944000"/>
              <a:gd name="connsiteY29" fmla="*/ 1276007 h 1944000"/>
              <a:gd name="connsiteX30" fmla="*/ 1292880 w 1944000"/>
              <a:gd name="connsiteY30" fmla="*/ 1285215 h 1944000"/>
              <a:gd name="connsiteX31" fmla="*/ 1290019 w 1944000"/>
              <a:gd name="connsiteY31" fmla="*/ 1294422 h 1944000"/>
              <a:gd name="connsiteX32" fmla="*/ 1286841 w 1944000"/>
              <a:gd name="connsiteY32" fmla="*/ 1303312 h 1944000"/>
              <a:gd name="connsiteX33" fmla="*/ 1283344 w 1944000"/>
              <a:gd name="connsiteY33" fmla="*/ 1312202 h 1944000"/>
              <a:gd name="connsiteX34" fmla="*/ 1278576 w 1944000"/>
              <a:gd name="connsiteY34" fmla="*/ 1320775 h 1944000"/>
              <a:gd name="connsiteX35" fmla="*/ 1273808 w 1944000"/>
              <a:gd name="connsiteY35" fmla="*/ 1329347 h 1944000"/>
              <a:gd name="connsiteX36" fmla="*/ 1267769 w 1944000"/>
              <a:gd name="connsiteY36" fmla="*/ 1337602 h 1944000"/>
              <a:gd name="connsiteX37" fmla="*/ 1261412 w 1944000"/>
              <a:gd name="connsiteY37" fmla="*/ 1345857 h 1944000"/>
              <a:gd name="connsiteX38" fmla="*/ 1254737 w 1944000"/>
              <a:gd name="connsiteY38" fmla="*/ 1353795 h 1944000"/>
              <a:gd name="connsiteX39" fmla="*/ 1247426 w 1944000"/>
              <a:gd name="connsiteY39" fmla="*/ 1361732 h 1944000"/>
              <a:gd name="connsiteX40" fmla="*/ 1239162 w 1944000"/>
              <a:gd name="connsiteY40" fmla="*/ 1369670 h 1944000"/>
              <a:gd name="connsiteX41" fmla="*/ 1230580 w 1944000"/>
              <a:gd name="connsiteY41" fmla="*/ 1376655 h 1944000"/>
              <a:gd name="connsiteX42" fmla="*/ 1221362 w 1944000"/>
              <a:gd name="connsiteY42" fmla="*/ 1384275 h 1944000"/>
              <a:gd name="connsiteX43" fmla="*/ 1214051 w 1944000"/>
              <a:gd name="connsiteY43" fmla="*/ 1389672 h 1944000"/>
              <a:gd name="connsiteX44" fmla="*/ 1206422 w 1944000"/>
              <a:gd name="connsiteY44" fmla="*/ 1394435 h 1944000"/>
              <a:gd name="connsiteX45" fmla="*/ 1198476 w 1944000"/>
              <a:gd name="connsiteY45" fmla="*/ 1399515 h 1944000"/>
              <a:gd name="connsiteX46" fmla="*/ 1190211 w 1944000"/>
              <a:gd name="connsiteY46" fmla="*/ 1403960 h 1944000"/>
              <a:gd name="connsiteX47" fmla="*/ 1181311 w 1944000"/>
              <a:gd name="connsiteY47" fmla="*/ 1408087 h 1944000"/>
              <a:gd name="connsiteX48" fmla="*/ 1172411 w 1944000"/>
              <a:gd name="connsiteY48" fmla="*/ 1411897 h 1944000"/>
              <a:gd name="connsiteX49" fmla="*/ 1163193 w 1944000"/>
              <a:gd name="connsiteY49" fmla="*/ 1416025 h 1944000"/>
              <a:gd name="connsiteX50" fmla="*/ 1153340 w 1944000"/>
              <a:gd name="connsiteY50" fmla="*/ 1419517 h 1944000"/>
              <a:gd name="connsiteX51" fmla="*/ 1143486 w 1944000"/>
              <a:gd name="connsiteY51" fmla="*/ 1422692 h 1944000"/>
              <a:gd name="connsiteX52" fmla="*/ 1132997 w 1944000"/>
              <a:gd name="connsiteY52" fmla="*/ 1425867 h 1944000"/>
              <a:gd name="connsiteX53" fmla="*/ 1122189 w 1944000"/>
              <a:gd name="connsiteY53" fmla="*/ 1428407 h 1944000"/>
              <a:gd name="connsiteX54" fmla="*/ 1111064 w 1944000"/>
              <a:gd name="connsiteY54" fmla="*/ 1431265 h 1944000"/>
              <a:gd name="connsiteX55" fmla="*/ 1099621 w 1944000"/>
              <a:gd name="connsiteY55" fmla="*/ 1433487 h 1944000"/>
              <a:gd name="connsiteX56" fmla="*/ 1087860 w 1944000"/>
              <a:gd name="connsiteY56" fmla="*/ 1435392 h 1944000"/>
              <a:gd name="connsiteX57" fmla="*/ 1075782 w 1944000"/>
              <a:gd name="connsiteY57" fmla="*/ 1436980 h 1944000"/>
              <a:gd name="connsiteX58" fmla="*/ 1063385 w 1944000"/>
              <a:gd name="connsiteY58" fmla="*/ 1438567 h 1944000"/>
              <a:gd name="connsiteX59" fmla="*/ 880616 w 1944000"/>
              <a:gd name="connsiteY59" fmla="*/ 505752 h 1944000"/>
              <a:gd name="connsiteX60" fmla="*/ 880616 w 1944000"/>
              <a:gd name="connsiteY60" fmla="*/ 814362 h 1944000"/>
              <a:gd name="connsiteX61" fmla="*/ 847241 w 1944000"/>
              <a:gd name="connsiteY61" fmla="*/ 805789 h 1944000"/>
              <a:gd name="connsiteX62" fmla="*/ 820223 w 1944000"/>
              <a:gd name="connsiteY62" fmla="*/ 798804 h 1944000"/>
              <a:gd name="connsiteX63" fmla="*/ 799879 w 1944000"/>
              <a:gd name="connsiteY63" fmla="*/ 793089 h 1944000"/>
              <a:gd name="connsiteX64" fmla="*/ 785894 w 1944000"/>
              <a:gd name="connsiteY64" fmla="*/ 788327 h 1944000"/>
              <a:gd name="connsiteX65" fmla="*/ 771590 w 1944000"/>
              <a:gd name="connsiteY65" fmla="*/ 782929 h 1944000"/>
              <a:gd name="connsiteX66" fmla="*/ 757922 w 1944000"/>
              <a:gd name="connsiteY66" fmla="*/ 776897 h 1944000"/>
              <a:gd name="connsiteX67" fmla="*/ 745843 w 1944000"/>
              <a:gd name="connsiteY67" fmla="*/ 770229 h 1944000"/>
              <a:gd name="connsiteX68" fmla="*/ 739804 w 1944000"/>
              <a:gd name="connsiteY68" fmla="*/ 767054 h 1944000"/>
              <a:gd name="connsiteX69" fmla="*/ 734400 w 1944000"/>
              <a:gd name="connsiteY69" fmla="*/ 763879 h 1944000"/>
              <a:gd name="connsiteX70" fmla="*/ 728679 w 1944000"/>
              <a:gd name="connsiteY70" fmla="*/ 760069 h 1944000"/>
              <a:gd name="connsiteX71" fmla="*/ 723593 w 1944000"/>
              <a:gd name="connsiteY71" fmla="*/ 756577 h 1944000"/>
              <a:gd name="connsiteX72" fmla="*/ 718825 w 1944000"/>
              <a:gd name="connsiteY72" fmla="*/ 752767 h 1944000"/>
              <a:gd name="connsiteX73" fmla="*/ 714057 w 1944000"/>
              <a:gd name="connsiteY73" fmla="*/ 749274 h 1944000"/>
              <a:gd name="connsiteX74" fmla="*/ 709925 w 1944000"/>
              <a:gd name="connsiteY74" fmla="*/ 745464 h 1944000"/>
              <a:gd name="connsiteX75" fmla="*/ 705475 w 1944000"/>
              <a:gd name="connsiteY75" fmla="*/ 741337 h 1944000"/>
              <a:gd name="connsiteX76" fmla="*/ 701979 w 1944000"/>
              <a:gd name="connsiteY76" fmla="*/ 737209 h 1944000"/>
              <a:gd name="connsiteX77" fmla="*/ 698164 w 1944000"/>
              <a:gd name="connsiteY77" fmla="*/ 733082 h 1944000"/>
              <a:gd name="connsiteX78" fmla="*/ 694668 w 1944000"/>
              <a:gd name="connsiteY78" fmla="*/ 728954 h 1944000"/>
              <a:gd name="connsiteX79" fmla="*/ 691807 w 1944000"/>
              <a:gd name="connsiteY79" fmla="*/ 724827 h 1944000"/>
              <a:gd name="connsiteX80" fmla="*/ 688629 w 1944000"/>
              <a:gd name="connsiteY80" fmla="*/ 720699 h 1944000"/>
              <a:gd name="connsiteX81" fmla="*/ 686086 w 1944000"/>
              <a:gd name="connsiteY81" fmla="*/ 716254 h 1944000"/>
              <a:gd name="connsiteX82" fmla="*/ 683543 w 1944000"/>
              <a:gd name="connsiteY82" fmla="*/ 712127 h 1944000"/>
              <a:gd name="connsiteX83" fmla="*/ 681000 w 1944000"/>
              <a:gd name="connsiteY83" fmla="*/ 707682 h 1944000"/>
              <a:gd name="connsiteX84" fmla="*/ 679093 w 1944000"/>
              <a:gd name="connsiteY84" fmla="*/ 703237 h 1944000"/>
              <a:gd name="connsiteX85" fmla="*/ 677186 w 1944000"/>
              <a:gd name="connsiteY85" fmla="*/ 698474 h 1944000"/>
              <a:gd name="connsiteX86" fmla="*/ 675596 w 1944000"/>
              <a:gd name="connsiteY86" fmla="*/ 694347 h 1944000"/>
              <a:gd name="connsiteX87" fmla="*/ 674325 w 1944000"/>
              <a:gd name="connsiteY87" fmla="*/ 689584 h 1944000"/>
              <a:gd name="connsiteX88" fmla="*/ 673053 w 1944000"/>
              <a:gd name="connsiteY88" fmla="*/ 684822 h 1944000"/>
              <a:gd name="connsiteX89" fmla="*/ 671782 w 1944000"/>
              <a:gd name="connsiteY89" fmla="*/ 680059 h 1944000"/>
              <a:gd name="connsiteX90" fmla="*/ 671146 w 1944000"/>
              <a:gd name="connsiteY90" fmla="*/ 675297 h 1944000"/>
              <a:gd name="connsiteX91" fmla="*/ 670511 w 1944000"/>
              <a:gd name="connsiteY91" fmla="*/ 670217 h 1944000"/>
              <a:gd name="connsiteX92" fmla="*/ 670193 w 1944000"/>
              <a:gd name="connsiteY92" fmla="*/ 665137 h 1944000"/>
              <a:gd name="connsiteX93" fmla="*/ 670193 w 1944000"/>
              <a:gd name="connsiteY93" fmla="*/ 660374 h 1944000"/>
              <a:gd name="connsiteX94" fmla="*/ 670511 w 1944000"/>
              <a:gd name="connsiteY94" fmla="*/ 652437 h 1944000"/>
              <a:gd name="connsiteX95" fmla="*/ 671146 w 1944000"/>
              <a:gd name="connsiteY95" fmla="*/ 644499 h 1944000"/>
              <a:gd name="connsiteX96" fmla="*/ 672736 w 1944000"/>
              <a:gd name="connsiteY96" fmla="*/ 636879 h 1944000"/>
              <a:gd name="connsiteX97" fmla="*/ 674643 w 1944000"/>
              <a:gd name="connsiteY97" fmla="*/ 629259 h 1944000"/>
              <a:gd name="connsiteX98" fmla="*/ 676868 w 1944000"/>
              <a:gd name="connsiteY98" fmla="*/ 622274 h 1944000"/>
              <a:gd name="connsiteX99" fmla="*/ 679728 w 1944000"/>
              <a:gd name="connsiteY99" fmla="*/ 614972 h 1944000"/>
              <a:gd name="connsiteX100" fmla="*/ 683225 w 1944000"/>
              <a:gd name="connsiteY100" fmla="*/ 607669 h 1944000"/>
              <a:gd name="connsiteX101" fmla="*/ 687039 w 1944000"/>
              <a:gd name="connsiteY101" fmla="*/ 600684 h 1944000"/>
              <a:gd name="connsiteX102" fmla="*/ 691807 w 1944000"/>
              <a:gd name="connsiteY102" fmla="*/ 593699 h 1944000"/>
              <a:gd name="connsiteX103" fmla="*/ 696575 w 1944000"/>
              <a:gd name="connsiteY103" fmla="*/ 587349 h 1944000"/>
              <a:gd name="connsiteX104" fmla="*/ 702297 w 1944000"/>
              <a:gd name="connsiteY104" fmla="*/ 580682 h 1944000"/>
              <a:gd name="connsiteX105" fmla="*/ 708336 w 1944000"/>
              <a:gd name="connsiteY105" fmla="*/ 574014 h 1944000"/>
              <a:gd name="connsiteX106" fmla="*/ 714693 w 1944000"/>
              <a:gd name="connsiteY106" fmla="*/ 567664 h 1944000"/>
              <a:gd name="connsiteX107" fmla="*/ 722004 w 1944000"/>
              <a:gd name="connsiteY107" fmla="*/ 561632 h 1944000"/>
              <a:gd name="connsiteX108" fmla="*/ 729632 w 1944000"/>
              <a:gd name="connsiteY108" fmla="*/ 555282 h 1944000"/>
              <a:gd name="connsiteX109" fmla="*/ 737897 w 1944000"/>
              <a:gd name="connsiteY109" fmla="*/ 549249 h 1944000"/>
              <a:gd name="connsiteX110" fmla="*/ 743936 w 1944000"/>
              <a:gd name="connsiteY110" fmla="*/ 545122 h 1944000"/>
              <a:gd name="connsiteX111" fmla="*/ 750293 w 1944000"/>
              <a:gd name="connsiteY111" fmla="*/ 540994 h 1944000"/>
              <a:gd name="connsiteX112" fmla="*/ 757286 w 1944000"/>
              <a:gd name="connsiteY112" fmla="*/ 537502 h 1944000"/>
              <a:gd name="connsiteX113" fmla="*/ 764597 w 1944000"/>
              <a:gd name="connsiteY113" fmla="*/ 533692 h 1944000"/>
              <a:gd name="connsiteX114" fmla="*/ 772544 w 1944000"/>
              <a:gd name="connsiteY114" fmla="*/ 530517 h 1944000"/>
              <a:gd name="connsiteX115" fmla="*/ 780490 w 1944000"/>
              <a:gd name="connsiteY115" fmla="*/ 527342 h 1944000"/>
              <a:gd name="connsiteX116" fmla="*/ 789072 w 1944000"/>
              <a:gd name="connsiteY116" fmla="*/ 524167 h 1944000"/>
              <a:gd name="connsiteX117" fmla="*/ 797654 w 1944000"/>
              <a:gd name="connsiteY117" fmla="*/ 521627 h 1944000"/>
              <a:gd name="connsiteX118" fmla="*/ 806872 w 1944000"/>
              <a:gd name="connsiteY118" fmla="*/ 519087 h 1944000"/>
              <a:gd name="connsiteX119" fmla="*/ 816408 w 1944000"/>
              <a:gd name="connsiteY119" fmla="*/ 516229 h 1944000"/>
              <a:gd name="connsiteX120" fmla="*/ 825944 w 1944000"/>
              <a:gd name="connsiteY120" fmla="*/ 514324 h 1944000"/>
              <a:gd name="connsiteX121" fmla="*/ 836116 w 1944000"/>
              <a:gd name="connsiteY121" fmla="*/ 512102 h 1944000"/>
              <a:gd name="connsiteX122" fmla="*/ 846923 w 1944000"/>
              <a:gd name="connsiteY122" fmla="*/ 510514 h 1944000"/>
              <a:gd name="connsiteX123" fmla="*/ 858048 w 1944000"/>
              <a:gd name="connsiteY123" fmla="*/ 508927 h 1944000"/>
              <a:gd name="connsiteX124" fmla="*/ 869173 w 1944000"/>
              <a:gd name="connsiteY124" fmla="*/ 507022 h 1944000"/>
              <a:gd name="connsiteX125" fmla="*/ 880616 w 1944000"/>
              <a:gd name="connsiteY125" fmla="*/ 217144 h 1944000"/>
              <a:gd name="connsiteX126" fmla="*/ 880616 w 1944000"/>
              <a:gd name="connsiteY126" fmla="*/ 333984 h 1944000"/>
              <a:gd name="connsiteX127" fmla="*/ 863451 w 1944000"/>
              <a:gd name="connsiteY127" fmla="*/ 335254 h 1944000"/>
              <a:gd name="connsiteX128" fmla="*/ 846287 w 1944000"/>
              <a:gd name="connsiteY128" fmla="*/ 337159 h 1944000"/>
              <a:gd name="connsiteX129" fmla="*/ 829440 w 1944000"/>
              <a:gd name="connsiteY129" fmla="*/ 339382 h 1944000"/>
              <a:gd name="connsiteX130" fmla="*/ 812912 w 1944000"/>
              <a:gd name="connsiteY130" fmla="*/ 341922 h 1944000"/>
              <a:gd name="connsiteX131" fmla="*/ 796701 w 1944000"/>
              <a:gd name="connsiteY131" fmla="*/ 344779 h 1944000"/>
              <a:gd name="connsiteX132" fmla="*/ 780490 w 1944000"/>
              <a:gd name="connsiteY132" fmla="*/ 347954 h 1944000"/>
              <a:gd name="connsiteX133" fmla="*/ 764279 w 1944000"/>
              <a:gd name="connsiteY133" fmla="*/ 351764 h 1944000"/>
              <a:gd name="connsiteX134" fmla="*/ 748386 w 1944000"/>
              <a:gd name="connsiteY134" fmla="*/ 355892 h 1944000"/>
              <a:gd name="connsiteX135" fmla="*/ 726136 w 1944000"/>
              <a:gd name="connsiteY135" fmla="*/ 362242 h 1944000"/>
              <a:gd name="connsiteX136" fmla="*/ 704839 w 1944000"/>
              <a:gd name="connsiteY136" fmla="*/ 368909 h 1944000"/>
              <a:gd name="connsiteX137" fmla="*/ 684814 w 1944000"/>
              <a:gd name="connsiteY137" fmla="*/ 375894 h 1944000"/>
              <a:gd name="connsiteX138" fmla="*/ 666061 w 1944000"/>
              <a:gd name="connsiteY138" fmla="*/ 383197 h 1944000"/>
              <a:gd name="connsiteX139" fmla="*/ 657160 w 1944000"/>
              <a:gd name="connsiteY139" fmla="*/ 387324 h 1944000"/>
              <a:gd name="connsiteX140" fmla="*/ 648260 w 1944000"/>
              <a:gd name="connsiteY140" fmla="*/ 391134 h 1944000"/>
              <a:gd name="connsiteX141" fmla="*/ 639996 w 1944000"/>
              <a:gd name="connsiteY141" fmla="*/ 395262 h 1944000"/>
              <a:gd name="connsiteX142" fmla="*/ 632050 w 1944000"/>
              <a:gd name="connsiteY142" fmla="*/ 399072 h 1944000"/>
              <a:gd name="connsiteX143" fmla="*/ 624103 w 1944000"/>
              <a:gd name="connsiteY143" fmla="*/ 403517 h 1944000"/>
              <a:gd name="connsiteX144" fmla="*/ 616792 w 1944000"/>
              <a:gd name="connsiteY144" fmla="*/ 407644 h 1944000"/>
              <a:gd name="connsiteX145" fmla="*/ 609481 w 1944000"/>
              <a:gd name="connsiteY145" fmla="*/ 412089 h 1944000"/>
              <a:gd name="connsiteX146" fmla="*/ 602806 w 1944000"/>
              <a:gd name="connsiteY146" fmla="*/ 416534 h 1944000"/>
              <a:gd name="connsiteX147" fmla="*/ 593906 w 1944000"/>
              <a:gd name="connsiteY147" fmla="*/ 422567 h 1944000"/>
              <a:gd name="connsiteX148" fmla="*/ 585642 w 1944000"/>
              <a:gd name="connsiteY148" fmla="*/ 428282 h 1944000"/>
              <a:gd name="connsiteX149" fmla="*/ 577060 w 1944000"/>
              <a:gd name="connsiteY149" fmla="*/ 434632 h 1944000"/>
              <a:gd name="connsiteX150" fmla="*/ 569113 w 1944000"/>
              <a:gd name="connsiteY150" fmla="*/ 440982 h 1944000"/>
              <a:gd name="connsiteX151" fmla="*/ 561167 w 1944000"/>
              <a:gd name="connsiteY151" fmla="*/ 447967 h 1944000"/>
              <a:gd name="connsiteX152" fmla="*/ 553538 w 1944000"/>
              <a:gd name="connsiteY152" fmla="*/ 454317 h 1944000"/>
              <a:gd name="connsiteX153" fmla="*/ 545910 w 1944000"/>
              <a:gd name="connsiteY153" fmla="*/ 461302 h 1944000"/>
              <a:gd name="connsiteX154" fmla="*/ 538917 w 1944000"/>
              <a:gd name="connsiteY154" fmla="*/ 468604 h 1944000"/>
              <a:gd name="connsiteX155" fmla="*/ 532241 w 1944000"/>
              <a:gd name="connsiteY155" fmla="*/ 475907 h 1944000"/>
              <a:gd name="connsiteX156" fmla="*/ 525249 w 1944000"/>
              <a:gd name="connsiteY156" fmla="*/ 483527 h 1944000"/>
              <a:gd name="connsiteX157" fmla="*/ 518891 w 1944000"/>
              <a:gd name="connsiteY157" fmla="*/ 491464 h 1944000"/>
              <a:gd name="connsiteX158" fmla="*/ 512534 w 1944000"/>
              <a:gd name="connsiteY158" fmla="*/ 499402 h 1944000"/>
              <a:gd name="connsiteX159" fmla="*/ 506813 w 1944000"/>
              <a:gd name="connsiteY159" fmla="*/ 507022 h 1944000"/>
              <a:gd name="connsiteX160" fmla="*/ 501091 w 1944000"/>
              <a:gd name="connsiteY160" fmla="*/ 515277 h 1944000"/>
              <a:gd name="connsiteX161" fmla="*/ 495370 w 1944000"/>
              <a:gd name="connsiteY161" fmla="*/ 523849 h 1944000"/>
              <a:gd name="connsiteX162" fmla="*/ 490284 w 1944000"/>
              <a:gd name="connsiteY162" fmla="*/ 532422 h 1944000"/>
              <a:gd name="connsiteX163" fmla="*/ 485198 w 1944000"/>
              <a:gd name="connsiteY163" fmla="*/ 541312 h 1944000"/>
              <a:gd name="connsiteX164" fmla="*/ 480430 w 1944000"/>
              <a:gd name="connsiteY164" fmla="*/ 550202 h 1944000"/>
              <a:gd name="connsiteX165" fmla="*/ 475980 w 1944000"/>
              <a:gd name="connsiteY165" fmla="*/ 559092 h 1944000"/>
              <a:gd name="connsiteX166" fmla="*/ 472166 w 1944000"/>
              <a:gd name="connsiteY166" fmla="*/ 568299 h 1944000"/>
              <a:gd name="connsiteX167" fmla="*/ 468352 w 1944000"/>
              <a:gd name="connsiteY167" fmla="*/ 577507 h 1944000"/>
              <a:gd name="connsiteX168" fmla="*/ 464855 w 1944000"/>
              <a:gd name="connsiteY168" fmla="*/ 586714 h 1944000"/>
              <a:gd name="connsiteX169" fmla="*/ 461994 w 1944000"/>
              <a:gd name="connsiteY169" fmla="*/ 596239 h 1944000"/>
              <a:gd name="connsiteX170" fmla="*/ 459134 w 1944000"/>
              <a:gd name="connsiteY170" fmla="*/ 605764 h 1944000"/>
              <a:gd name="connsiteX171" fmla="*/ 456591 w 1944000"/>
              <a:gd name="connsiteY171" fmla="*/ 615289 h 1944000"/>
              <a:gd name="connsiteX172" fmla="*/ 454684 w 1944000"/>
              <a:gd name="connsiteY172" fmla="*/ 624814 h 1944000"/>
              <a:gd name="connsiteX173" fmla="*/ 453094 w 1944000"/>
              <a:gd name="connsiteY173" fmla="*/ 634657 h 1944000"/>
              <a:gd name="connsiteX174" fmla="*/ 451187 w 1944000"/>
              <a:gd name="connsiteY174" fmla="*/ 644182 h 1944000"/>
              <a:gd name="connsiteX175" fmla="*/ 450234 w 1944000"/>
              <a:gd name="connsiteY175" fmla="*/ 654024 h 1944000"/>
              <a:gd name="connsiteX176" fmla="*/ 449280 w 1944000"/>
              <a:gd name="connsiteY176" fmla="*/ 664184 h 1944000"/>
              <a:gd name="connsiteX177" fmla="*/ 448962 w 1944000"/>
              <a:gd name="connsiteY177" fmla="*/ 674344 h 1944000"/>
              <a:gd name="connsiteX178" fmla="*/ 448644 w 1944000"/>
              <a:gd name="connsiteY178" fmla="*/ 684822 h 1944000"/>
              <a:gd name="connsiteX179" fmla="*/ 448962 w 1944000"/>
              <a:gd name="connsiteY179" fmla="*/ 695934 h 1944000"/>
              <a:gd name="connsiteX180" fmla="*/ 449598 w 1944000"/>
              <a:gd name="connsiteY180" fmla="*/ 706729 h 1944000"/>
              <a:gd name="connsiteX181" fmla="*/ 450552 w 1944000"/>
              <a:gd name="connsiteY181" fmla="*/ 717842 h 1944000"/>
              <a:gd name="connsiteX182" fmla="*/ 452141 w 1944000"/>
              <a:gd name="connsiteY182" fmla="*/ 728637 h 1944000"/>
              <a:gd name="connsiteX183" fmla="*/ 453730 w 1944000"/>
              <a:gd name="connsiteY183" fmla="*/ 739432 h 1944000"/>
              <a:gd name="connsiteX184" fmla="*/ 455955 w 1944000"/>
              <a:gd name="connsiteY184" fmla="*/ 749909 h 1944000"/>
              <a:gd name="connsiteX185" fmla="*/ 458180 w 1944000"/>
              <a:gd name="connsiteY185" fmla="*/ 760387 h 1944000"/>
              <a:gd name="connsiteX186" fmla="*/ 461359 w 1944000"/>
              <a:gd name="connsiteY186" fmla="*/ 770547 h 1944000"/>
              <a:gd name="connsiteX187" fmla="*/ 464537 w 1944000"/>
              <a:gd name="connsiteY187" fmla="*/ 781024 h 1944000"/>
              <a:gd name="connsiteX188" fmla="*/ 468352 w 1944000"/>
              <a:gd name="connsiteY188" fmla="*/ 791184 h 1944000"/>
              <a:gd name="connsiteX189" fmla="*/ 472484 w 1944000"/>
              <a:gd name="connsiteY189" fmla="*/ 801027 h 1944000"/>
              <a:gd name="connsiteX190" fmla="*/ 476934 w 1944000"/>
              <a:gd name="connsiteY190" fmla="*/ 810869 h 1944000"/>
              <a:gd name="connsiteX191" fmla="*/ 482020 w 1944000"/>
              <a:gd name="connsiteY191" fmla="*/ 820712 h 1944000"/>
              <a:gd name="connsiteX192" fmla="*/ 487423 w 1944000"/>
              <a:gd name="connsiteY192" fmla="*/ 830237 h 1944000"/>
              <a:gd name="connsiteX193" fmla="*/ 492827 w 1944000"/>
              <a:gd name="connsiteY193" fmla="*/ 839762 h 1944000"/>
              <a:gd name="connsiteX194" fmla="*/ 498866 w 1944000"/>
              <a:gd name="connsiteY194" fmla="*/ 848969 h 1944000"/>
              <a:gd name="connsiteX195" fmla="*/ 505541 w 1944000"/>
              <a:gd name="connsiteY195" fmla="*/ 858177 h 1944000"/>
              <a:gd name="connsiteX196" fmla="*/ 512216 w 1944000"/>
              <a:gd name="connsiteY196" fmla="*/ 867067 h 1944000"/>
              <a:gd name="connsiteX197" fmla="*/ 519527 w 1944000"/>
              <a:gd name="connsiteY197" fmla="*/ 875957 h 1944000"/>
              <a:gd name="connsiteX198" fmla="*/ 527156 w 1944000"/>
              <a:gd name="connsiteY198" fmla="*/ 884212 h 1944000"/>
              <a:gd name="connsiteX199" fmla="*/ 535102 w 1944000"/>
              <a:gd name="connsiteY199" fmla="*/ 892467 h 1944000"/>
              <a:gd name="connsiteX200" fmla="*/ 543367 w 1944000"/>
              <a:gd name="connsiteY200" fmla="*/ 900404 h 1944000"/>
              <a:gd name="connsiteX201" fmla="*/ 551949 w 1944000"/>
              <a:gd name="connsiteY201" fmla="*/ 908024 h 1944000"/>
              <a:gd name="connsiteX202" fmla="*/ 561167 w 1944000"/>
              <a:gd name="connsiteY202" fmla="*/ 915644 h 1944000"/>
              <a:gd name="connsiteX203" fmla="*/ 570385 w 1944000"/>
              <a:gd name="connsiteY203" fmla="*/ 922947 h 1944000"/>
              <a:gd name="connsiteX204" fmla="*/ 580238 w 1944000"/>
              <a:gd name="connsiteY204" fmla="*/ 929932 h 1944000"/>
              <a:gd name="connsiteX205" fmla="*/ 590410 w 1944000"/>
              <a:gd name="connsiteY205" fmla="*/ 936282 h 1944000"/>
              <a:gd name="connsiteX206" fmla="*/ 600899 w 1944000"/>
              <a:gd name="connsiteY206" fmla="*/ 942632 h 1944000"/>
              <a:gd name="connsiteX207" fmla="*/ 611706 w 1944000"/>
              <a:gd name="connsiteY207" fmla="*/ 948982 h 1944000"/>
              <a:gd name="connsiteX208" fmla="*/ 623149 w 1944000"/>
              <a:gd name="connsiteY208" fmla="*/ 954697 h 1944000"/>
              <a:gd name="connsiteX209" fmla="*/ 634592 w 1944000"/>
              <a:gd name="connsiteY209" fmla="*/ 960412 h 1944000"/>
              <a:gd name="connsiteX210" fmla="*/ 646671 w 1944000"/>
              <a:gd name="connsiteY210" fmla="*/ 966127 h 1944000"/>
              <a:gd name="connsiteX211" fmla="*/ 666378 w 1944000"/>
              <a:gd name="connsiteY211" fmla="*/ 974064 h 1944000"/>
              <a:gd name="connsiteX212" fmla="*/ 688629 w 1944000"/>
              <a:gd name="connsiteY212" fmla="*/ 982637 h 1944000"/>
              <a:gd name="connsiteX213" fmla="*/ 713739 w 1944000"/>
              <a:gd name="connsiteY213" fmla="*/ 991209 h 1944000"/>
              <a:gd name="connsiteX214" fmla="*/ 741711 w 1944000"/>
              <a:gd name="connsiteY214" fmla="*/ 1000099 h 1944000"/>
              <a:gd name="connsiteX215" fmla="*/ 772544 w 1944000"/>
              <a:gd name="connsiteY215" fmla="*/ 1009307 h 1944000"/>
              <a:gd name="connsiteX216" fmla="*/ 805919 w 1944000"/>
              <a:gd name="connsiteY216" fmla="*/ 1018514 h 1944000"/>
              <a:gd name="connsiteX217" fmla="*/ 841837 w 1944000"/>
              <a:gd name="connsiteY217" fmla="*/ 1028357 h 1944000"/>
              <a:gd name="connsiteX218" fmla="*/ 880616 w 1944000"/>
              <a:gd name="connsiteY218" fmla="*/ 1038199 h 1944000"/>
              <a:gd name="connsiteX219" fmla="*/ 880616 w 1944000"/>
              <a:gd name="connsiteY219" fmla="*/ 1433487 h 1944000"/>
              <a:gd name="connsiteX220" fmla="*/ 870444 w 1944000"/>
              <a:gd name="connsiteY220" fmla="*/ 1431582 h 1944000"/>
              <a:gd name="connsiteX221" fmla="*/ 860591 w 1944000"/>
              <a:gd name="connsiteY221" fmla="*/ 1429042 h 1944000"/>
              <a:gd name="connsiteX222" fmla="*/ 850737 w 1944000"/>
              <a:gd name="connsiteY222" fmla="*/ 1426820 h 1944000"/>
              <a:gd name="connsiteX223" fmla="*/ 841519 w 1944000"/>
              <a:gd name="connsiteY223" fmla="*/ 1424280 h 1944000"/>
              <a:gd name="connsiteX224" fmla="*/ 831983 w 1944000"/>
              <a:gd name="connsiteY224" fmla="*/ 1421422 h 1944000"/>
              <a:gd name="connsiteX225" fmla="*/ 823083 w 1944000"/>
              <a:gd name="connsiteY225" fmla="*/ 1418247 h 1944000"/>
              <a:gd name="connsiteX226" fmla="*/ 814183 w 1944000"/>
              <a:gd name="connsiteY226" fmla="*/ 1415072 h 1944000"/>
              <a:gd name="connsiteX227" fmla="*/ 805283 w 1944000"/>
              <a:gd name="connsiteY227" fmla="*/ 1411580 h 1944000"/>
              <a:gd name="connsiteX228" fmla="*/ 796701 w 1944000"/>
              <a:gd name="connsiteY228" fmla="*/ 1408087 h 1944000"/>
              <a:gd name="connsiteX229" fmla="*/ 788437 w 1944000"/>
              <a:gd name="connsiteY229" fmla="*/ 1404277 h 1944000"/>
              <a:gd name="connsiteX230" fmla="*/ 780490 w 1944000"/>
              <a:gd name="connsiteY230" fmla="*/ 1400150 h 1944000"/>
              <a:gd name="connsiteX231" fmla="*/ 772544 w 1944000"/>
              <a:gd name="connsiteY231" fmla="*/ 1396022 h 1944000"/>
              <a:gd name="connsiteX232" fmla="*/ 764915 w 1944000"/>
              <a:gd name="connsiteY232" fmla="*/ 1391260 h 1944000"/>
              <a:gd name="connsiteX233" fmla="*/ 757604 w 1944000"/>
              <a:gd name="connsiteY233" fmla="*/ 1386815 h 1944000"/>
              <a:gd name="connsiteX234" fmla="*/ 750293 w 1944000"/>
              <a:gd name="connsiteY234" fmla="*/ 1381735 h 1944000"/>
              <a:gd name="connsiteX235" fmla="*/ 743618 w 1944000"/>
              <a:gd name="connsiteY235" fmla="*/ 1376655 h 1944000"/>
              <a:gd name="connsiteX236" fmla="*/ 732811 w 1944000"/>
              <a:gd name="connsiteY236" fmla="*/ 1368082 h 1944000"/>
              <a:gd name="connsiteX237" fmla="*/ 722640 w 1944000"/>
              <a:gd name="connsiteY237" fmla="*/ 1359192 h 1944000"/>
              <a:gd name="connsiteX238" fmla="*/ 713104 w 1944000"/>
              <a:gd name="connsiteY238" fmla="*/ 1349985 h 1944000"/>
              <a:gd name="connsiteX239" fmla="*/ 704204 w 1944000"/>
              <a:gd name="connsiteY239" fmla="*/ 1340142 h 1944000"/>
              <a:gd name="connsiteX240" fmla="*/ 695621 w 1944000"/>
              <a:gd name="connsiteY240" fmla="*/ 1329982 h 1944000"/>
              <a:gd name="connsiteX241" fmla="*/ 687675 w 1944000"/>
              <a:gd name="connsiteY241" fmla="*/ 1319187 h 1944000"/>
              <a:gd name="connsiteX242" fmla="*/ 680046 w 1944000"/>
              <a:gd name="connsiteY242" fmla="*/ 1308075 h 1944000"/>
              <a:gd name="connsiteX243" fmla="*/ 673371 w 1944000"/>
              <a:gd name="connsiteY243" fmla="*/ 1296327 h 1944000"/>
              <a:gd name="connsiteX244" fmla="*/ 667014 w 1944000"/>
              <a:gd name="connsiteY244" fmla="*/ 1284262 h 1944000"/>
              <a:gd name="connsiteX245" fmla="*/ 660975 w 1944000"/>
              <a:gd name="connsiteY245" fmla="*/ 1271562 h 1944000"/>
              <a:gd name="connsiteX246" fmla="*/ 655889 w 1944000"/>
              <a:gd name="connsiteY246" fmla="*/ 1258862 h 1944000"/>
              <a:gd name="connsiteX247" fmla="*/ 651121 w 1944000"/>
              <a:gd name="connsiteY247" fmla="*/ 1245209 h 1944000"/>
              <a:gd name="connsiteX248" fmla="*/ 646989 w 1944000"/>
              <a:gd name="connsiteY248" fmla="*/ 1231557 h 1944000"/>
              <a:gd name="connsiteX249" fmla="*/ 642857 w 1944000"/>
              <a:gd name="connsiteY249" fmla="*/ 1217269 h 1944000"/>
              <a:gd name="connsiteX250" fmla="*/ 639996 w 1944000"/>
              <a:gd name="connsiteY250" fmla="*/ 1202664 h 1944000"/>
              <a:gd name="connsiteX251" fmla="*/ 637453 w 1944000"/>
              <a:gd name="connsiteY251" fmla="*/ 1187424 h 1944000"/>
              <a:gd name="connsiteX252" fmla="*/ 410819 w 1944000"/>
              <a:gd name="connsiteY252" fmla="*/ 1219492 h 1944000"/>
              <a:gd name="connsiteX253" fmla="*/ 413044 w 1944000"/>
              <a:gd name="connsiteY253" fmla="*/ 1231557 h 1944000"/>
              <a:gd name="connsiteX254" fmla="*/ 415587 w 1944000"/>
              <a:gd name="connsiteY254" fmla="*/ 1243304 h 1944000"/>
              <a:gd name="connsiteX255" fmla="*/ 418766 w 1944000"/>
              <a:gd name="connsiteY255" fmla="*/ 1255370 h 1944000"/>
              <a:gd name="connsiteX256" fmla="*/ 421626 w 1944000"/>
              <a:gd name="connsiteY256" fmla="*/ 1266800 h 1944000"/>
              <a:gd name="connsiteX257" fmla="*/ 424805 w 1944000"/>
              <a:gd name="connsiteY257" fmla="*/ 1278230 h 1944000"/>
              <a:gd name="connsiteX258" fmla="*/ 428619 w 1944000"/>
              <a:gd name="connsiteY258" fmla="*/ 1289660 h 1944000"/>
              <a:gd name="connsiteX259" fmla="*/ 432116 w 1944000"/>
              <a:gd name="connsiteY259" fmla="*/ 1300455 h 1944000"/>
              <a:gd name="connsiteX260" fmla="*/ 435930 w 1944000"/>
              <a:gd name="connsiteY260" fmla="*/ 1311250 h 1944000"/>
              <a:gd name="connsiteX261" fmla="*/ 440062 w 1944000"/>
              <a:gd name="connsiteY261" fmla="*/ 1321727 h 1944000"/>
              <a:gd name="connsiteX262" fmla="*/ 444512 w 1944000"/>
              <a:gd name="connsiteY262" fmla="*/ 1332205 h 1944000"/>
              <a:gd name="connsiteX263" fmla="*/ 448644 w 1944000"/>
              <a:gd name="connsiteY263" fmla="*/ 1342682 h 1944000"/>
              <a:gd name="connsiteX264" fmla="*/ 453412 w 1944000"/>
              <a:gd name="connsiteY264" fmla="*/ 1352525 h 1944000"/>
              <a:gd name="connsiteX265" fmla="*/ 458180 w 1944000"/>
              <a:gd name="connsiteY265" fmla="*/ 1362367 h 1944000"/>
              <a:gd name="connsiteX266" fmla="*/ 463266 w 1944000"/>
              <a:gd name="connsiteY266" fmla="*/ 1372210 h 1944000"/>
              <a:gd name="connsiteX267" fmla="*/ 468352 w 1944000"/>
              <a:gd name="connsiteY267" fmla="*/ 1381735 h 1944000"/>
              <a:gd name="connsiteX268" fmla="*/ 473755 w 1944000"/>
              <a:gd name="connsiteY268" fmla="*/ 1390942 h 1944000"/>
              <a:gd name="connsiteX269" fmla="*/ 479477 w 1944000"/>
              <a:gd name="connsiteY269" fmla="*/ 1399832 h 1944000"/>
              <a:gd name="connsiteX270" fmla="*/ 485198 w 1944000"/>
              <a:gd name="connsiteY270" fmla="*/ 1409040 h 1944000"/>
              <a:gd name="connsiteX271" fmla="*/ 491238 w 1944000"/>
              <a:gd name="connsiteY271" fmla="*/ 1417612 h 1944000"/>
              <a:gd name="connsiteX272" fmla="*/ 497595 w 1944000"/>
              <a:gd name="connsiteY272" fmla="*/ 1426185 h 1944000"/>
              <a:gd name="connsiteX273" fmla="*/ 503634 w 1944000"/>
              <a:gd name="connsiteY273" fmla="*/ 1434757 h 1944000"/>
              <a:gd name="connsiteX274" fmla="*/ 510309 w 1944000"/>
              <a:gd name="connsiteY274" fmla="*/ 1442695 h 1944000"/>
              <a:gd name="connsiteX275" fmla="*/ 517302 w 1944000"/>
              <a:gd name="connsiteY275" fmla="*/ 1450950 h 1944000"/>
              <a:gd name="connsiteX276" fmla="*/ 524295 w 1944000"/>
              <a:gd name="connsiteY276" fmla="*/ 1458570 h 1944000"/>
              <a:gd name="connsiteX277" fmla="*/ 531288 w 1944000"/>
              <a:gd name="connsiteY277" fmla="*/ 1466190 h 1944000"/>
              <a:gd name="connsiteX278" fmla="*/ 538599 w 1944000"/>
              <a:gd name="connsiteY278" fmla="*/ 1473492 h 1944000"/>
              <a:gd name="connsiteX279" fmla="*/ 546227 w 1944000"/>
              <a:gd name="connsiteY279" fmla="*/ 1480795 h 1944000"/>
              <a:gd name="connsiteX280" fmla="*/ 553856 w 1944000"/>
              <a:gd name="connsiteY280" fmla="*/ 1487780 h 1944000"/>
              <a:gd name="connsiteX281" fmla="*/ 561802 w 1944000"/>
              <a:gd name="connsiteY281" fmla="*/ 1494765 h 1944000"/>
              <a:gd name="connsiteX282" fmla="*/ 570067 w 1944000"/>
              <a:gd name="connsiteY282" fmla="*/ 1501750 h 1944000"/>
              <a:gd name="connsiteX283" fmla="*/ 578331 w 1944000"/>
              <a:gd name="connsiteY283" fmla="*/ 1507782 h 1944000"/>
              <a:gd name="connsiteX284" fmla="*/ 586913 w 1944000"/>
              <a:gd name="connsiteY284" fmla="*/ 1514132 h 1944000"/>
              <a:gd name="connsiteX285" fmla="*/ 600581 w 1944000"/>
              <a:gd name="connsiteY285" fmla="*/ 1523657 h 1944000"/>
              <a:gd name="connsiteX286" fmla="*/ 615203 w 1944000"/>
              <a:gd name="connsiteY286" fmla="*/ 1532865 h 1944000"/>
              <a:gd name="connsiteX287" fmla="*/ 630142 w 1944000"/>
              <a:gd name="connsiteY287" fmla="*/ 1541437 h 1944000"/>
              <a:gd name="connsiteX288" fmla="*/ 645717 w 1944000"/>
              <a:gd name="connsiteY288" fmla="*/ 1549375 h 1944000"/>
              <a:gd name="connsiteX289" fmla="*/ 661928 w 1944000"/>
              <a:gd name="connsiteY289" fmla="*/ 1556995 h 1944000"/>
              <a:gd name="connsiteX290" fmla="*/ 678775 w 1944000"/>
              <a:gd name="connsiteY290" fmla="*/ 1563980 h 1944000"/>
              <a:gd name="connsiteX291" fmla="*/ 696257 w 1944000"/>
              <a:gd name="connsiteY291" fmla="*/ 1570647 h 1944000"/>
              <a:gd name="connsiteX292" fmla="*/ 714375 w 1944000"/>
              <a:gd name="connsiteY292" fmla="*/ 1576680 h 1944000"/>
              <a:gd name="connsiteX293" fmla="*/ 733129 w 1944000"/>
              <a:gd name="connsiteY293" fmla="*/ 1582395 h 1944000"/>
              <a:gd name="connsiteX294" fmla="*/ 752518 w 1944000"/>
              <a:gd name="connsiteY294" fmla="*/ 1587475 h 1944000"/>
              <a:gd name="connsiteX295" fmla="*/ 772544 w 1944000"/>
              <a:gd name="connsiteY295" fmla="*/ 1592237 h 1944000"/>
              <a:gd name="connsiteX296" fmla="*/ 792887 w 1944000"/>
              <a:gd name="connsiteY296" fmla="*/ 1596365 h 1944000"/>
              <a:gd name="connsiteX297" fmla="*/ 814183 w 1944000"/>
              <a:gd name="connsiteY297" fmla="*/ 1600175 h 1944000"/>
              <a:gd name="connsiteX298" fmla="*/ 835480 w 1944000"/>
              <a:gd name="connsiteY298" fmla="*/ 1603350 h 1944000"/>
              <a:gd name="connsiteX299" fmla="*/ 858048 w 1944000"/>
              <a:gd name="connsiteY299" fmla="*/ 1606525 h 1944000"/>
              <a:gd name="connsiteX300" fmla="*/ 880616 w 1944000"/>
              <a:gd name="connsiteY300" fmla="*/ 1608747 h 1944000"/>
              <a:gd name="connsiteX301" fmla="*/ 880616 w 1944000"/>
              <a:gd name="connsiteY301" fmla="*/ 1726857 h 1944000"/>
              <a:gd name="connsiteX302" fmla="*/ 1063385 w 1944000"/>
              <a:gd name="connsiteY302" fmla="*/ 1726857 h 1944000"/>
              <a:gd name="connsiteX303" fmla="*/ 1063385 w 1944000"/>
              <a:gd name="connsiteY303" fmla="*/ 1610652 h 1944000"/>
              <a:gd name="connsiteX304" fmla="*/ 1077371 w 1944000"/>
              <a:gd name="connsiteY304" fmla="*/ 1609382 h 1944000"/>
              <a:gd name="connsiteX305" fmla="*/ 1091675 w 1944000"/>
              <a:gd name="connsiteY305" fmla="*/ 1607795 h 1944000"/>
              <a:gd name="connsiteX306" fmla="*/ 1105661 w 1944000"/>
              <a:gd name="connsiteY306" fmla="*/ 1606207 h 1944000"/>
              <a:gd name="connsiteX307" fmla="*/ 1119329 w 1944000"/>
              <a:gd name="connsiteY307" fmla="*/ 1603985 h 1944000"/>
              <a:gd name="connsiteX308" fmla="*/ 1133314 w 1944000"/>
              <a:gd name="connsiteY308" fmla="*/ 1602080 h 1944000"/>
              <a:gd name="connsiteX309" fmla="*/ 1146665 w 1944000"/>
              <a:gd name="connsiteY309" fmla="*/ 1599857 h 1944000"/>
              <a:gd name="connsiteX310" fmla="*/ 1160015 w 1944000"/>
              <a:gd name="connsiteY310" fmla="*/ 1597317 h 1944000"/>
              <a:gd name="connsiteX311" fmla="*/ 1173047 w 1944000"/>
              <a:gd name="connsiteY311" fmla="*/ 1594142 h 1944000"/>
              <a:gd name="connsiteX312" fmla="*/ 1186397 w 1944000"/>
              <a:gd name="connsiteY312" fmla="*/ 1591285 h 1944000"/>
              <a:gd name="connsiteX313" fmla="*/ 1199111 w 1944000"/>
              <a:gd name="connsiteY313" fmla="*/ 1587792 h 1944000"/>
              <a:gd name="connsiteX314" fmla="*/ 1212144 w 1944000"/>
              <a:gd name="connsiteY314" fmla="*/ 1584300 h 1944000"/>
              <a:gd name="connsiteX315" fmla="*/ 1224540 w 1944000"/>
              <a:gd name="connsiteY315" fmla="*/ 1580807 h 1944000"/>
              <a:gd name="connsiteX316" fmla="*/ 1236937 w 1944000"/>
              <a:gd name="connsiteY316" fmla="*/ 1576680 h 1944000"/>
              <a:gd name="connsiteX317" fmla="*/ 1249333 w 1944000"/>
              <a:gd name="connsiteY317" fmla="*/ 1572552 h 1944000"/>
              <a:gd name="connsiteX318" fmla="*/ 1261412 w 1944000"/>
              <a:gd name="connsiteY318" fmla="*/ 1567790 h 1944000"/>
              <a:gd name="connsiteX319" fmla="*/ 1273491 w 1944000"/>
              <a:gd name="connsiteY319" fmla="*/ 1563345 h 1944000"/>
              <a:gd name="connsiteX320" fmla="*/ 1288748 w 1944000"/>
              <a:gd name="connsiteY320" fmla="*/ 1556995 h 1944000"/>
              <a:gd name="connsiteX321" fmla="*/ 1304005 w 1944000"/>
              <a:gd name="connsiteY321" fmla="*/ 1550010 h 1944000"/>
              <a:gd name="connsiteX322" fmla="*/ 1318627 w 1944000"/>
              <a:gd name="connsiteY322" fmla="*/ 1543025 h 1944000"/>
              <a:gd name="connsiteX323" fmla="*/ 1332613 w 1944000"/>
              <a:gd name="connsiteY323" fmla="*/ 1535722 h 1944000"/>
              <a:gd name="connsiteX324" fmla="*/ 1346598 w 1944000"/>
              <a:gd name="connsiteY324" fmla="*/ 1528102 h 1944000"/>
              <a:gd name="connsiteX325" fmla="*/ 1359631 w 1944000"/>
              <a:gd name="connsiteY325" fmla="*/ 1519847 h 1944000"/>
              <a:gd name="connsiteX326" fmla="*/ 1372345 w 1944000"/>
              <a:gd name="connsiteY326" fmla="*/ 1511592 h 1944000"/>
              <a:gd name="connsiteX327" fmla="*/ 1384742 w 1944000"/>
              <a:gd name="connsiteY327" fmla="*/ 1502702 h 1944000"/>
              <a:gd name="connsiteX328" fmla="*/ 1396185 w 1944000"/>
              <a:gd name="connsiteY328" fmla="*/ 1493812 h 1944000"/>
              <a:gd name="connsiteX329" fmla="*/ 1407945 w 1944000"/>
              <a:gd name="connsiteY329" fmla="*/ 1484287 h 1944000"/>
              <a:gd name="connsiteX330" fmla="*/ 1418753 w 1944000"/>
              <a:gd name="connsiteY330" fmla="*/ 1474762 h 1944000"/>
              <a:gd name="connsiteX331" fmla="*/ 1429242 w 1944000"/>
              <a:gd name="connsiteY331" fmla="*/ 1464602 h 1944000"/>
              <a:gd name="connsiteX332" fmla="*/ 1439096 w 1944000"/>
              <a:gd name="connsiteY332" fmla="*/ 1454125 h 1944000"/>
              <a:gd name="connsiteX333" fmla="*/ 1448631 w 1944000"/>
              <a:gd name="connsiteY333" fmla="*/ 1443647 h 1944000"/>
              <a:gd name="connsiteX334" fmla="*/ 1457531 w 1944000"/>
              <a:gd name="connsiteY334" fmla="*/ 1432535 h 1944000"/>
              <a:gd name="connsiteX335" fmla="*/ 1466114 w 1944000"/>
              <a:gd name="connsiteY335" fmla="*/ 1421422 h 1944000"/>
              <a:gd name="connsiteX336" fmla="*/ 1474378 w 1944000"/>
              <a:gd name="connsiteY336" fmla="*/ 1409675 h 1944000"/>
              <a:gd name="connsiteX337" fmla="*/ 1482007 w 1944000"/>
              <a:gd name="connsiteY337" fmla="*/ 1398245 h 1944000"/>
              <a:gd name="connsiteX338" fmla="*/ 1489000 w 1944000"/>
              <a:gd name="connsiteY338" fmla="*/ 1386497 h 1944000"/>
              <a:gd name="connsiteX339" fmla="*/ 1495675 w 1944000"/>
              <a:gd name="connsiteY339" fmla="*/ 1374432 h 1944000"/>
              <a:gd name="connsiteX340" fmla="*/ 1501396 w 1944000"/>
              <a:gd name="connsiteY340" fmla="*/ 1362685 h 1944000"/>
              <a:gd name="connsiteX341" fmla="*/ 1507118 w 1944000"/>
              <a:gd name="connsiteY341" fmla="*/ 1350620 h 1944000"/>
              <a:gd name="connsiteX342" fmla="*/ 1512203 w 1944000"/>
              <a:gd name="connsiteY342" fmla="*/ 1338555 h 1944000"/>
              <a:gd name="connsiteX343" fmla="*/ 1516335 w 1944000"/>
              <a:gd name="connsiteY343" fmla="*/ 1326490 h 1944000"/>
              <a:gd name="connsiteX344" fmla="*/ 1520468 w 1944000"/>
              <a:gd name="connsiteY344" fmla="*/ 1314107 h 1944000"/>
              <a:gd name="connsiteX345" fmla="*/ 1523964 w 1944000"/>
              <a:gd name="connsiteY345" fmla="*/ 1301725 h 1944000"/>
              <a:gd name="connsiteX346" fmla="*/ 1526507 w 1944000"/>
              <a:gd name="connsiteY346" fmla="*/ 1289025 h 1944000"/>
              <a:gd name="connsiteX347" fmla="*/ 1528732 w 1944000"/>
              <a:gd name="connsiteY347" fmla="*/ 1276642 h 1944000"/>
              <a:gd name="connsiteX348" fmla="*/ 1530957 w 1944000"/>
              <a:gd name="connsiteY348" fmla="*/ 1263942 h 1944000"/>
              <a:gd name="connsiteX349" fmla="*/ 1532228 w 1944000"/>
              <a:gd name="connsiteY349" fmla="*/ 1251242 h 1944000"/>
              <a:gd name="connsiteX350" fmla="*/ 1532864 w 1944000"/>
              <a:gd name="connsiteY350" fmla="*/ 1238542 h 1944000"/>
              <a:gd name="connsiteX351" fmla="*/ 1533182 w 1944000"/>
              <a:gd name="connsiteY351" fmla="*/ 1225207 h 1944000"/>
              <a:gd name="connsiteX352" fmla="*/ 1533182 w 1944000"/>
              <a:gd name="connsiteY352" fmla="*/ 1212189 h 1944000"/>
              <a:gd name="connsiteX353" fmla="*/ 1532546 w 1944000"/>
              <a:gd name="connsiteY353" fmla="*/ 1199172 h 1944000"/>
              <a:gd name="connsiteX354" fmla="*/ 1531275 w 1944000"/>
              <a:gd name="connsiteY354" fmla="*/ 1186789 h 1944000"/>
              <a:gd name="connsiteX355" fmla="*/ 1530003 w 1944000"/>
              <a:gd name="connsiteY355" fmla="*/ 1174407 h 1944000"/>
              <a:gd name="connsiteX356" fmla="*/ 1527778 w 1944000"/>
              <a:gd name="connsiteY356" fmla="*/ 1162342 h 1944000"/>
              <a:gd name="connsiteX357" fmla="*/ 1525553 w 1944000"/>
              <a:gd name="connsiteY357" fmla="*/ 1150594 h 1944000"/>
              <a:gd name="connsiteX358" fmla="*/ 1522693 w 1944000"/>
              <a:gd name="connsiteY358" fmla="*/ 1138847 h 1944000"/>
              <a:gd name="connsiteX359" fmla="*/ 1519514 w 1944000"/>
              <a:gd name="connsiteY359" fmla="*/ 1127734 h 1944000"/>
              <a:gd name="connsiteX360" fmla="*/ 1516018 w 1944000"/>
              <a:gd name="connsiteY360" fmla="*/ 1116939 h 1944000"/>
              <a:gd name="connsiteX361" fmla="*/ 1511885 w 1944000"/>
              <a:gd name="connsiteY361" fmla="*/ 1106144 h 1944000"/>
              <a:gd name="connsiteX362" fmla="*/ 1507435 w 1944000"/>
              <a:gd name="connsiteY362" fmla="*/ 1095349 h 1944000"/>
              <a:gd name="connsiteX363" fmla="*/ 1502350 w 1944000"/>
              <a:gd name="connsiteY363" fmla="*/ 1085189 h 1944000"/>
              <a:gd name="connsiteX364" fmla="*/ 1496946 w 1944000"/>
              <a:gd name="connsiteY364" fmla="*/ 1075347 h 1944000"/>
              <a:gd name="connsiteX365" fmla="*/ 1491225 w 1944000"/>
              <a:gd name="connsiteY365" fmla="*/ 1065822 h 1944000"/>
              <a:gd name="connsiteX366" fmla="*/ 1485185 w 1944000"/>
              <a:gd name="connsiteY366" fmla="*/ 1056614 h 1944000"/>
              <a:gd name="connsiteX367" fmla="*/ 1478510 w 1944000"/>
              <a:gd name="connsiteY367" fmla="*/ 1047407 h 1944000"/>
              <a:gd name="connsiteX368" fmla="*/ 1471517 w 1944000"/>
              <a:gd name="connsiteY368" fmla="*/ 1038517 h 1944000"/>
              <a:gd name="connsiteX369" fmla="*/ 1463889 w 1944000"/>
              <a:gd name="connsiteY369" fmla="*/ 1029944 h 1944000"/>
              <a:gd name="connsiteX370" fmla="*/ 1456260 w 1944000"/>
              <a:gd name="connsiteY370" fmla="*/ 1021689 h 1944000"/>
              <a:gd name="connsiteX371" fmla="*/ 1448314 w 1944000"/>
              <a:gd name="connsiteY371" fmla="*/ 1013752 h 1944000"/>
              <a:gd name="connsiteX372" fmla="*/ 1440049 w 1944000"/>
              <a:gd name="connsiteY372" fmla="*/ 1005814 h 1944000"/>
              <a:gd name="connsiteX373" fmla="*/ 1431467 w 1944000"/>
              <a:gd name="connsiteY373" fmla="*/ 998512 h 1944000"/>
              <a:gd name="connsiteX374" fmla="*/ 1422567 w 1944000"/>
              <a:gd name="connsiteY374" fmla="*/ 991527 h 1944000"/>
              <a:gd name="connsiteX375" fmla="*/ 1413349 w 1944000"/>
              <a:gd name="connsiteY375" fmla="*/ 984542 h 1944000"/>
              <a:gd name="connsiteX376" fmla="*/ 1403813 w 1944000"/>
              <a:gd name="connsiteY376" fmla="*/ 977557 h 1944000"/>
              <a:gd name="connsiteX377" fmla="*/ 1393959 w 1944000"/>
              <a:gd name="connsiteY377" fmla="*/ 971207 h 1944000"/>
              <a:gd name="connsiteX378" fmla="*/ 1383788 w 1944000"/>
              <a:gd name="connsiteY378" fmla="*/ 965174 h 1944000"/>
              <a:gd name="connsiteX379" fmla="*/ 1373299 w 1944000"/>
              <a:gd name="connsiteY379" fmla="*/ 959142 h 1944000"/>
              <a:gd name="connsiteX380" fmla="*/ 1362491 w 1944000"/>
              <a:gd name="connsiteY380" fmla="*/ 953427 h 1944000"/>
              <a:gd name="connsiteX381" fmla="*/ 1351048 w 1944000"/>
              <a:gd name="connsiteY381" fmla="*/ 948347 h 1944000"/>
              <a:gd name="connsiteX382" fmla="*/ 1339605 w 1944000"/>
              <a:gd name="connsiteY382" fmla="*/ 942949 h 1944000"/>
              <a:gd name="connsiteX383" fmla="*/ 1327845 w 1944000"/>
              <a:gd name="connsiteY383" fmla="*/ 937869 h 1944000"/>
              <a:gd name="connsiteX384" fmla="*/ 1305912 w 1944000"/>
              <a:gd name="connsiteY384" fmla="*/ 930249 h 1944000"/>
              <a:gd name="connsiteX385" fmla="*/ 1280801 w 1944000"/>
              <a:gd name="connsiteY385" fmla="*/ 921677 h 1944000"/>
              <a:gd name="connsiteX386" fmla="*/ 1252512 w 1944000"/>
              <a:gd name="connsiteY386" fmla="*/ 912469 h 1944000"/>
              <a:gd name="connsiteX387" fmla="*/ 1221362 w 1944000"/>
              <a:gd name="connsiteY387" fmla="*/ 902627 h 1944000"/>
              <a:gd name="connsiteX388" fmla="*/ 1186397 w 1944000"/>
              <a:gd name="connsiteY388" fmla="*/ 892784 h 1944000"/>
              <a:gd name="connsiteX389" fmla="*/ 1148572 w 1944000"/>
              <a:gd name="connsiteY389" fmla="*/ 882307 h 1944000"/>
              <a:gd name="connsiteX390" fmla="*/ 1107568 w 1944000"/>
              <a:gd name="connsiteY390" fmla="*/ 871512 h 1944000"/>
              <a:gd name="connsiteX391" fmla="*/ 1063385 w 1944000"/>
              <a:gd name="connsiteY391" fmla="*/ 860399 h 1944000"/>
              <a:gd name="connsiteX392" fmla="*/ 1063385 w 1944000"/>
              <a:gd name="connsiteY392" fmla="*/ 511149 h 1944000"/>
              <a:gd name="connsiteX393" fmla="*/ 1078960 w 1944000"/>
              <a:gd name="connsiteY393" fmla="*/ 514642 h 1944000"/>
              <a:gd name="connsiteX394" fmla="*/ 1093582 w 1944000"/>
              <a:gd name="connsiteY394" fmla="*/ 518769 h 1944000"/>
              <a:gd name="connsiteX395" fmla="*/ 1108204 w 1944000"/>
              <a:gd name="connsiteY395" fmla="*/ 523214 h 1944000"/>
              <a:gd name="connsiteX396" fmla="*/ 1121554 w 1944000"/>
              <a:gd name="connsiteY396" fmla="*/ 528612 h 1944000"/>
              <a:gd name="connsiteX397" fmla="*/ 1128229 w 1944000"/>
              <a:gd name="connsiteY397" fmla="*/ 531469 h 1944000"/>
              <a:gd name="connsiteX398" fmla="*/ 1134904 w 1944000"/>
              <a:gd name="connsiteY398" fmla="*/ 534644 h 1944000"/>
              <a:gd name="connsiteX399" fmla="*/ 1141261 w 1944000"/>
              <a:gd name="connsiteY399" fmla="*/ 537502 h 1944000"/>
              <a:gd name="connsiteX400" fmla="*/ 1146982 w 1944000"/>
              <a:gd name="connsiteY400" fmla="*/ 540677 h 1944000"/>
              <a:gd name="connsiteX401" fmla="*/ 1153022 w 1944000"/>
              <a:gd name="connsiteY401" fmla="*/ 544169 h 1944000"/>
              <a:gd name="connsiteX402" fmla="*/ 1159061 w 1944000"/>
              <a:gd name="connsiteY402" fmla="*/ 547662 h 1944000"/>
              <a:gd name="connsiteX403" fmla="*/ 1164465 w 1944000"/>
              <a:gd name="connsiteY403" fmla="*/ 551154 h 1944000"/>
              <a:gd name="connsiteX404" fmla="*/ 1169868 w 1944000"/>
              <a:gd name="connsiteY404" fmla="*/ 555282 h 1944000"/>
              <a:gd name="connsiteX405" fmla="*/ 1178768 w 1944000"/>
              <a:gd name="connsiteY405" fmla="*/ 561949 h 1944000"/>
              <a:gd name="connsiteX406" fmla="*/ 1187351 w 1944000"/>
              <a:gd name="connsiteY406" fmla="*/ 568934 h 1944000"/>
              <a:gd name="connsiteX407" fmla="*/ 1195297 w 1944000"/>
              <a:gd name="connsiteY407" fmla="*/ 576554 h 1944000"/>
              <a:gd name="connsiteX408" fmla="*/ 1202926 w 1944000"/>
              <a:gd name="connsiteY408" fmla="*/ 584174 h 1944000"/>
              <a:gd name="connsiteX409" fmla="*/ 1209919 w 1944000"/>
              <a:gd name="connsiteY409" fmla="*/ 592429 h 1944000"/>
              <a:gd name="connsiteX410" fmla="*/ 1216594 w 1944000"/>
              <a:gd name="connsiteY410" fmla="*/ 601002 h 1944000"/>
              <a:gd name="connsiteX411" fmla="*/ 1222633 w 1944000"/>
              <a:gd name="connsiteY411" fmla="*/ 609574 h 1944000"/>
              <a:gd name="connsiteX412" fmla="*/ 1228355 w 1944000"/>
              <a:gd name="connsiteY412" fmla="*/ 618782 h 1944000"/>
              <a:gd name="connsiteX413" fmla="*/ 1233758 w 1944000"/>
              <a:gd name="connsiteY413" fmla="*/ 627989 h 1944000"/>
              <a:gd name="connsiteX414" fmla="*/ 1238844 w 1944000"/>
              <a:gd name="connsiteY414" fmla="*/ 637832 h 1944000"/>
              <a:gd name="connsiteX415" fmla="*/ 1242976 w 1944000"/>
              <a:gd name="connsiteY415" fmla="*/ 647674 h 1944000"/>
              <a:gd name="connsiteX416" fmla="*/ 1247108 w 1944000"/>
              <a:gd name="connsiteY416" fmla="*/ 658469 h 1944000"/>
              <a:gd name="connsiteX417" fmla="*/ 1250287 w 1944000"/>
              <a:gd name="connsiteY417" fmla="*/ 668947 h 1944000"/>
              <a:gd name="connsiteX418" fmla="*/ 1253465 w 1944000"/>
              <a:gd name="connsiteY418" fmla="*/ 680059 h 1944000"/>
              <a:gd name="connsiteX419" fmla="*/ 1256326 w 1944000"/>
              <a:gd name="connsiteY419" fmla="*/ 691172 h 1944000"/>
              <a:gd name="connsiteX420" fmla="*/ 1258233 w 1944000"/>
              <a:gd name="connsiteY420" fmla="*/ 702919 h 1944000"/>
              <a:gd name="connsiteX421" fmla="*/ 1482324 w 1944000"/>
              <a:gd name="connsiteY421" fmla="*/ 675297 h 1944000"/>
              <a:gd name="connsiteX422" fmla="*/ 1479464 w 1944000"/>
              <a:gd name="connsiteY422" fmla="*/ 660692 h 1944000"/>
              <a:gd name="connsiteX423" fmla="*/ 1475967 w 1944000"/>
              <a:gd name="connsiteY423" fmla="*/ 646087 h 1944000"/>
              <a:gd name="connsiteX424" fmla="*/ 1472789 w 1944000"/>
              <a:gd name="connsiteY424" fmla="*/ 632434 h 1944000"/>
              <a:gd name="connsiteX425" fmla="*/ 1469292 w 1944000"/>
              <a:gd name="connsiteY425" fmla="*/ 618782 h 1944000"/>
              <a:gd name="connsiteX426" fmla="*/ 1465160 w 1944000"/>
              <a:gd name="connsiteY426" fmla="*/ 605764 h 1944000"/>
              <a:gd name="connsiteX427" fmla="*/ 1461028 w 1944000"/>
              <a:gd name="connsiteY427" fmla="*/ 592747 h 1944000"/>
              <a:gd name="connsiteX428" fmla="*/ 1456260 w 1944000"/>
              <a:gd name="connsiteY428" fmla="*/ 580364 h 1944000"/>
              <a:gd name="connsiteX429" fmla="*/ 1451810 w 1944000"/>
              <a:gd name="connsiteY429" fmla="*/ 568299 h 1944000"/>
              <a:gd name="connsiteX430" fmla="*/ 1446406 w 1944000"/>
              <a:gd name="connsiteY430" fmla="*/ 556552 h 1944000"/>
              <a:gd name="connsiteX431" fmla="*/ 1441321 w 1944000"/>
              <a:gd name="connsiteY431" fmla="*/ 545439 h 1944000"/>
              <a:gd name="connsiteX432" fmla="*/ 1435599 w 1944000"/>
              <a:gd name="connsiteY432" fmla="*/ 534644 h 1944000"/>
              <a:gd name="connsiteX433" fmla="*/ 1429560 w 1944000"/>
              <a:gd name="connsiteY433" fmla="*/ 523532 h 1944000"/>
              <a:gd name="connsiteX434" fmla="*/ 1423838 w 1944000"/>
              <a:gd name="connsiteY434" fmla="*/ 513689 h 1944000"/>
              <a:gd name="connsiteX435" fmla="*/ 1417163 w 1944000"/>
              <a:gd name="connsiteY435" fmla="*/ 503847 h 1944000"/>
              <a:gd name="connsiteX436" fmla="*/ 1410488 w 1944000"/>
              <a:gd name="connsiteY436" fmla="*/ 494322 h 1944000"/>
              <a:gd name="connsiteX437" fmla="*/ 1403177 w 1944000"/>
              <a:gd name="connsiteY437" fmla="*/ 485432 h 1944000"/>
              <a:gd name="connsiteX438" fmla="*/ 1395867 w 1944000"/>
              <a:gd name="connsiteY438" fmla="*/ 476542 h 1944000"/>
              <a:gd name="connsiteX439" fmla="*/ 1388238 w 1944000"/>
              <a:gd name="connsiteY439" fmla="*/ 467969 h 1944000"/>
              <a:gd name="connsiteX440" fmla="*/ 1379974 w 1944000"/>
              <a:gd name="connsiteY440" fmla="*/ 459714 h 1944000"/>
              <a:gd name="connsiteX441" fmla="*/ 1371074 w 1944000"/>
              <a:gd name="connsiteY441" fmla="*/ 451459 h 1944000"/>
              <a:gd name="connsiteX442" fmla="*/ 1361538 w 1944000"/>
              <a:gd name="connsiteY442" fmla="*/ 443522 h 1944000"/>
              <a:gd name="connsiteX443" fmla="*/ 1351366 w 1944000"/>
              <a:gd name="connsiteY443" fmla="*/ 435902 h 1944000"/>
              <a:gd name="connsiteX444" fmla="*/ 1341195 w 1944000"/>
              <a:gd name="connsiteY444" fmla="*/ 428599 h 1944000"/>
              <a:gd name="connsiteX445" fmla="*/ 1330388 w 1944000"/>
              <a:gd name="connsiteY445" fmla="*/ 421614 h 1944000"/>
              <a:gd name="connsiteX446" fmla="*/ 1319262 w 1944000"/>
              <a:gd name="connsiteY446" fmla="*/ 414629 h 1944000"/>
              <a:gd name="connsiteX447" fmla="*/ 1307184 w 1944000"/>
              <a:gd name="connsiteY447" fmla="*/ 407962 h 1944000"/>
              <a:gd name="connsiteX448" fmla="*/ 1294787 w 1944000"/>
              <a:gd name="connsiteY448" fmla="*/ 401294 h 1944000"/>
              <a:gd name="connsiteX449" fmla="*/ 1282073 w 1944000"/>
              <a:gd name="connsiteY449" fmla="*/ 395262 h 1944000"/>
              <a:gd name="connsiteX450" fmla="*/ 1268723 w 1944000"/>
              <a:gd name="connsiteY450" fmla="*/ 389229 h 1944000"/>
              <a:gd name="connsiteX451" fmla="*/ 1254737 w 1944000"/>
              <a:gd name="connsiteY451" fmla="*/ 383197 h 1944000"/>
              <a:gd name="connsiteX452" fmla="*/ 1240751 w 1944000"/>
              <a:gd name="connsiteY452" fmla="*/ 378117 h 1944000"/>
              <a:gd name="connsiteX453" fmla="*/ 1225812 w 1944000"/>
              <a:gd name="connsiteY453" fmla="*/ 372402 h 1944000"/>
              <a:gd name="connsiteX454" fmla="*/ 1207058 w 1944000"/>
              <a:gd name="connsiteY454" fmla="*/ 366369 h 1944000"/>
              <a:gd name="connsiteX455" fmla="*/ 1187986 w 1944000"/>
              <a:gd name="connsiteY455" fmla="*/ 360972 h 1944000"/>
              <a:gd name="connsiteX456" fmla="*/ 1168279 w 1944000"/>
              <a:gd name="connsiteY456" fmla="*/ 355574 h 1944000"/>
              <a:gd name="connsiteX457" fmla="*/ 1147936 w 1944000"/>
              <a:gd name="connsiteY457" fmla="*/ 351129 h 1944000"/>
              <a:gd name="connsiteX458" fmla="*/ 1127593 w 1944000"/>
              <a:gd name="connsiteY458" fmla="*/ 346684 h 1944000"/>
              <a:gd name="connsiteX459" fmla="*/ 1106614 w 1944000"/>
              <a:gd name="connsiteY459" fmla="*/ 343192 h 1944000"/>
              <a:gd name="connsiteX460" fmla="*/ 1085000 w 1944000"/>
              <a:gd name="connsiteY460" fmla="*/ 339699 h 1944000"/>
              <a:gd name="connsiteX461" fmla="*/ 1063385 w 1944000"/>
              <a:gd name="connsiteY461" fmla="*/ 337159 h 1944000"/>
              <a:gd name="connsiteX462" fmla="*/ 1063385 w 1944000"/>
              <a:gd name="connsiteY462" fmla="*/ 217144 h 1944000"/>
              <a:gd name="connsiteX463" fmla="*/ 972000 w 1944000"/>
              <a:gd name="connsiteY463" fmla="*/ 0 h 1944000"/>
              <a:gd name="connsiteX464" fmla="*/ 1944000 w 1944000"/>
              <a:gd name="connsiteY464" fmla="*/ 972000 h 1944000"/>
              <a:gd name="connsiteX465" fmla="*/ 972000 w 1944000"/>
              <a:gd name="connsiteY465" fmla="*/ 1944000 h 1944000"/>
              <a:gd name="connsiteX466" fmla="*/ 0 w 1944000"/>
              <a:gd name="connsiteY466" fmla="*/ 972000 h 1944000"/>
              <a:gd name="connsiteX467" fmla="*/ 972000 w 1944000"/>
              <a:gd name="connsiteY467" fmla="*/ 0 h 1944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</a:cxnLst>
            <a:rect l="l" t="t" r="r" b="b"/>
            <a:pathLst>
              <a:path w="1944000" h="1944000">
                <a:moveTo>
                  <a:pt x="1063385" y="1082014"/>
                </a:moveTo>
                <a:lnTo>
                  <a:pt x="1093900" y="1089952"/>
                </a:lnTo>
                <a:lnTo>
                  <a:pt x="1121871" y="1097572"/>
                </a:lnTo>
                <a:lnTo>
                  <a:pt x="1146982" y="1104557"/>
                </a:lnTo>
                <a:lnTo>
                  <a:pt x="1169550" y="1111542"/>
                </a:lnTo>
                <a:lnTo>
                  <a:pt x="1188940" y="1118209"/>
                </a:lnTo>
                <a:lnTo>
                  <a:pt x="1205469" y="1124559"/>
                </a:lnTo>
                <a:lnTo>
                  <a:pt x="1212779" y="1127734"/>
                </a:lnTo>
                <a:lnTo>
                  <a:pt x="1219137" y="1130592"/>
                </a:lnTo>
                <a:lnTo>
                  <a:pt x="1225176" y="1133449"/>
                </a:lnTo>
                <a:lnTo>
                  <a:pt x="1230262" y="1136307"/>
                </a:lnTo>
                <a:lnTo>
                  <a:pt x="1238526" y="1141704"/>
                </a:lnTo>
                <a:lnTo>
                  <a:pt x="1245837" y="1146784"/>
                </a:lnTo>
                <a:lnTo>
                  <a:pt x="1253148" y="1152499"/>
                </a:lnTo>
                <a:lnTo>
                  <a:pt x="1259823" y="1158532"/>
                </a:lnTo>
                <a:lnTo>
                  <a:pt x="1265862" y="1164564"/>
                </a:lnTo>
                <a:lnTo>
                  <a:pt x="1271266" y="1170914"/>
                </a:lnTo>
                <a:lnTo>
                  <a:pt x="1276351" y="1177582"/>
                </a:lnTo>
                <a:lnTo>
                  <a:pt x="1280801" y="1184567"/>
                </a:lnTo>
                <a:lnTo>
                  <a:pt x="1284934" y="1191234"/>
                </a:lnTo>
                <a:lnTo>
                  <a:pt x="1288112" y="1198537"/>
                </a:lnTo>
                <a:lnTo>
                  <a:pt x="1291291" y="1206157"/>
                </a:lnTo>
                <a:lnTo>
                  <a:pt x="1293516" y="1214094"/>
                </a:lnTo>
                <a:lnTo>
                  <a:pt x="1295423" y="1222032"/>
                </a:lnTo>
                <a:lnTo>
                  <a:pt x="1296694" y="1230287"/>
                </a:lnTo>
                <a:lnTo>
                  <a:pt x="1297330" y="1238859"/>
                </a:lnTo>
                <a:lnTo>
                  <a:pt x="1297648" y="1247432"/>
                </a:lnTo>
                <a:lnTo>
                  <a:pt x="1297330" y="1257275"/>
                </a:lnTo>
                <a:lnTo>
                  <a:pt x="1296377" y="1266800"/>
                </a:lnTo>
                <a:lnTo>
                  <a:pt x="1295105" y="1276007"/>
                </a:lnTo>
                <a:lnTo>
                  <a:pt x="1292880" y="1285215"/>
                </a:lnTo>
                <a:lnTo>
                  <a:pt x="1290019" y="1294422"/>
                </a:lnTo>
                <a:lnTo>
                  <a:pt x="1286841" y="1303312"/>
                </a:lnTo>
                <a:lnTo>
                  <a:pt x="1283344" y="1312202"/>
                </a:lnTo>
                <a:lnTo>
                  <a:pt x="1278576" y="1320775"/>
                </a:lnTo>
                <a:lnTo>
                  <a:pt x="1273808" y="1329347"/>
                </a:lnTo>
                <a:lnTo>
                  <a:pt x="1267769" y="1337602"/>
                </a:lnTo>
                <a:lnTo>
                  <a:pt x="1261412" y="1345857"/>
                </a:lnTo>
                <a:lnTo>
                  <a:pt x="1254737" y="1353795"/>
                </a:lnTo>
                <a:lnTo>
                  <a:pt x="1247426" y="1361732"/>
                </a:lnTo>
                <a:lnTo>
                  <a:pt x="1239162" y="1369670"/>
                </a:lnTo>
                <a:lnTo>
                  <a:pt x="1230580" y="1376655"/>
                </a:lnTo>
                <a:lnTo>
                  <a:pt x="1221362" y="1384275"/>
                </a:lnTo>
                <a:lnTo>
                  <a:pt x="1214051" y="1389672"/>
                </a:lnTo>
                <a:lnTo>
                  <a:pt x="1206422" y="1394435"/>
                </a:lnTo>
                <a:lnTo>
                  <a:pt x="1198476" y="1399515"/>
                </a:lnTo>
                <a:lnTo>
                  <a:pt x="1190211" y="1403960"/>
                </a:lnTo>
                <a:lnTo>
                  <a:pt x="1181311" y="1408087"/>
                </a:lnTo>
                <a:lnTo>
                  <a:pt x="1172411" y="1411897"/>
                </a:lnTo>
                <a:lnTo>
                  <a:pt x="1163193" y="1416025"/>
                </a:lnTo>
                <a:lnTo>
                  <a:pt x="1153340" y="1419517"/>
                </a:lnTo>
                <a:lnTo>
                  <a:pt x="1143486" y="1422692"/>
                </a:lnTo>
                <a:lnTo>
                  <a:pt x="1132997" y="1425867"/>
                </a:lnTo>
                <a:lnTo>
                  <a:pt x="1122189" y="1428407"/>
                </a:lnTo>
                <a:lnTo>
                  <a:pt x="1111064" y="1431265"/>
                </a:lnTo>
                <a:lnTo>
                  <a:pt x="1099621" y="1433487"/>
                </a:lnTo>
                <a:lnTo>
                  <a:pt x="1087860" y="1435392"/>
                </a:lnTo>
                <a:lnTo>
                  <a:pt x="1075782" y="1436980"/>
                </a:lnTo>
                <a:lnTo>
                  <a:pt x="1063385" y="1438567"/>
                </a:lnTo>
                <a:close/>
                <a:moveTo>
                  <a:pt x="880616" y="505752"/>
                </a:moveTo>
                <a:lnTo>
                  <a:pt x="880616" y="814362"/>
                </a:lnTo>
                <a:lnTo>
                  <a:pt x="847241" y="805789"/>
                </a:lnTo>
                <a:lnTo>
                  <a:pt x="820223" y="798804"/>
                </a:lnTo>
                <a:lnTo>
                  <a:pt x="799879" y="793089"/>
                </a:lnTo>
                <a:lnTo>
                  <a:pt x="785894" y="788327"/>
                </a:lnTo>
                <a:lnTo>
                  <a:pt x="771590" y="782929"/>
                </a:lnTo>
                <a:lnTo>
                  <a:pt x="757922" y="776897"/>
                </a:lnTo>
                <a:lnTo>
                  <a:pt x="745843" y="770229"/>
                </a:lnTo>
                <a:lnTo>
                  <a:pt x="739804" y="767054"/>
                </a:lnTo>
                <a:lnTo>
                  <a:pt x="734400" y="763879"/>
                </a:lnTo>
                <a:lnTo>
                  <a:pt x="728679" y="760069"/>
                </a:lnTo>
                <a:lnTo>
                  <a:pt x="723593" y="756577"/>
                </a:lnTo>
                <a:lnTo>
                  <a:pt x="718825" y="752767"/>
                </a:lnTo>
                <a:lnTo>
                  <a:pt x="714057" y="749274"/>
                </a:lnTo>
                <a:lnTo>
                  <a:pt x="709925" y="745464"/>
                </a:lnTo>
                <a:lnTo>
                  <a:pt x="705475" y="741337"/>
                </a:lnTo>
                <a:lnTo>
                  <a:pt x="701979" y="737209"/>
                </a:lnTo>
                <a:lnTo>
                  <a:pt x="698164" y="733082"/>
                </a:lnTo>
                <a:lnTo>
                  <a:pt x="694668" y="728954"/>
                </a:lnTo>
                <a:lnTo>
                  <a:pt x="691807" y="724827"/>
                </a:lnTo>
                <a:lnTo>
                  <a:pt x="688629" y="720699"/>
                </a:lnTo>
                <a:lnTo>
                  <a:pt x="686086" y="716254"/>
                </a:lnTo>
                <a:lnTo>
                  <a:pt x="683543" y="712127"/>
                </a:lnTo>
                <a:lnTo>
                  <a:pt x="681000" y="707682"/>
                </a:lnTo>
                <a:lnTo>
                  <a:pt x="679093" y="703237"/>
                </a:lnTo>
                <a:lnTo>
                  <a:pt x="677186" y="698474"/>
                </a:lnTo>
                <a:lnTo>
                  <a:pt x="675596" y="694347"/>
                </a:lnTo>
                <a:lnTo>
                  <a:pt x="674325" y="689584"/>
                </a:lnTo>
                <a:lnTo>
                  <a:pt x="673053" y="684822"/>
                </a:lnTo>
                <a:lnTo>
                  <a:pt x="671782" y="680059"/>
                </a:lnTo>
                <a:lnTo>
                  <a:pt x="671146" y="675297"/>
                </a:lnTo>
                <a:lnTo>
                  <a:pt x="670511" y="670217"/>
                </a:lnTo>
                <a:lnTo>
                  <a:pt x="670193" y="665137"/>
                </a:lnTo>
                <a:lnTo>
                  <a:pt x="670193" y="660374"/>
                </a:lnTo>
                <a:lnTo>
                  <a:pt x="670511" y="652437"/>
                </a:lnTo>
                <a:lnTo>
                  <a:pt x="671146" y="644499"/>
                </a:lnTo>
                <a:lnTo>
                  <a:pt x="672736" y="636879"/>
                </a:lnTo>
                <a:lnTo>
                  <a:pt x="674643" y="629259"/>
                </a:lnTo>
                <a:lnTo>
                  <a:pt x="676868" y="622274"/>
                </a:lnTo>
                <a:lnTo>
                  <a:pt x="679728" y="614972"/>
                </a:lnTo>
                <a:lnTo>
                  <a:pt x="683225" y="607669"/>
                </a:lnTo>
                <a:lnTo>
                  <a:pt x="687039" y="600684"/>
                </a:lnTo>
                <a:lnTo>
                  <a:pt x="691807" y="593699"/>
                </a:lnTo>
                <a:lnTo>
                  <a:pt x="696575" y="587349"/>
                </a:lnTo>
                <a:lnTo>
                  <a:pt x="702297" y="580682"/>
                </a:lnTo>
                <a:lnTo>
                  <a:pt x="708336" y="574014"/>
                </a:lnTo>
                <a:lnTo>
                  <a:pt x="714693" y="567664"/>
                </a:lnTo>
                <a:lnTo>
                  <a:pt x="722004" y="561632"/>
                </a:lnTo>
                <a:lnTo>
                  <a:pt x="729632" y="555282"/>
                </a:lnTo>
                <a:lnTo>
                  <a:pt x="737897" y="549249"/>
                </a:lnTo>
                <a:lnTo>
                  <a:pt x="743936" y="545122"/>
                </a:lnTo>
                <a:lnTo>
                  <a:pt x="750293" y="540994"/>
                </a:lnTo>
                <a:lnTo>
                  <a:pt x="757286" y="537502"/>
                </a:lnTo>
                <a:lnTo>
                  <a:pt x="764597" y="533692"/>
                </a:lnTo>
                <a:lnTo>
                  <a:pt x="772544" y="530517"/>
                </a:lnTo>
                <a:lnTo>
                  <a:pt x="780490" y="527342"/>
                </a:lnTo>
                <a:lnTo>
                  <a:pt x="789072" y="524167"/>
                </a:lnTo>
                <a:lnTo>
                  <a:pt x="797654" y="521627"/>
                </a:lnTo>
                <a:lnTo>
                  <a:pt x="806872" y="519087"/>
                </a:lnTo>
                <a:lnTo>
                  <a:pt x="816408" y="516229"/>
                </a:lnTo>
                <a:lnTo>
                  <a:pt x="825944" y="514324"/>
                </a:lnTo>
                <a:lnTo>
                  <a:pt x="836116" y="512102"/>
                </a:lnTo>
                <a:lnTo>
                  <a:pt x="846923" y="510514"/>
                </a:lnTo>
                <a:lnTo>
                  <a:pt x="858048" y="508927"/>
                </a:lnTo>
                <a:lnTo>
                  <a:pt x="869173" y="507022"/>
                </a:lnTo>
                <a:close/>
                <a:moveTo>
                  <a:pt x="880616" y="217144"/>
                </a:moveTo>
                <a:lnTo>
                  <a:pt x="880616" y="333984"/>
                </a:lnTo>
                <a:lnTo>
                  <a:pt x="863451" y="335254"/>
                </a:lnTo>
                <a:lnTo>
                  <a:pt x="846287" y="337159"/>
                </a:lnTo>
                <a:lnTo>
                  <a:pt x="829440" y="339382"/>
                </a:lnTo>
                <a:lnTo>
                  <a:pt x="812912" y="341922"/>
                </a:lnTo>
                <a:lnTo>
                  <a:pt x="796701" y="344779"/>
                </a:lnTo>
                <a:lnTo>
                  <a:pt x="780490" y="347954"/>
                </a:lnTo>
                <a:lnTo>
                  <a:pt x="764279" y="351764"/>
                </a:lnTo>
                <a:lnTo>
                  <a:pt x="748386" y="355892"/>
                </a:lnTo>
                <a:lnTo>
                  <a:pt x="726136" y="362242"/>
                </a:lnTo>
                <a:lnTo>
                  <a:pt x="704839" y="368909"/>
                </a:lnTo>
                <a:lnTo>
                  <a:pt x="684814" y="375894"/>
                </a:lnTo>
                <a:lnTo>
                  <a:pt x="666061" y="383197"/>
                </a:lnTo>
                <a:lnTo>
                  <a:pt x="657160" y="387324"/>
                </a:lnTo>
                <a:lnTo>
                  <a:pt x="648260" y="391134"/>
                </a:lnTo>
                <a:lnTo>
                  <a:pt x="639996" y="395262"/>
                </a:lnTo>
                <a:lnTo>
                  <a:pt x="632050" y="399072"/>
                </a:lnTo>
                <a:lnTo>
                  <a:pt x="624103" y="403517"/>
                </a:lnTo>
                <a:lnTo>
                  <a:pt x="616792" y="407644"/>
                </a:lnTo>
                <a:lnTo>
                  <a:pt x="609481" y="412089"/>
                </a:lnTo>
                <a:lnTo>
                  <a:pt x="602806" y="416534"/>
                </a:lnTo>
                <a:lnTo>
                  <a:pt x="593906" y="422567"/>
                </a:lnTo>
                <a:lnTo>
                  <a:pt x="585642" y="428282"/>
                </a:lnTo>
                <a:lnTo>
                  <a:pt x="577060" y="434632"/>
                </a:lnTo>
                <a:lnTo>
                  <a:pt x="569113" y="440982"/>
                </a:lnTo>
                <a:lnTo>
                  <a:pt x="561167" y="447967"/>
                </a:lnTo>
                <a:lnTo>
                  <a:pt x="553538" y="454317"/>
                </a:lnTo>
                <a:lnTo>
                  <a:pt x="545910" y="461302"/>
                </a:lnTo>
                <a:lnTo>
                  <a:pt x="538917" y="468604"/>
                </a:lnTo>
                <a:lnTo>
                  <a:pt x="532241" y="475907"/>
                </a:lnTo>
                <a:lnTo>
                  <a:pt x="525249" y="483527"/>
                </a:lnTo>
                <a:lnTo>
                  <a:pt x="518891" y="491464"/>
                </a:lnTo>
                <a:lnTo>
                  <a:pt x="512534" y="499402"/>
                </a:lnTo>
                <a:lnTo>
                  <a:pt x="506813" y="507022"/>
                </a:lnTo>
                <a:lnTo>
                  <a:pt x="501091" y="515277"/>
                </a:lnTo>
                <a:lnTo>
                  <a:pt x="495370" y="523849"/>
                </a:lnTo>
                <a:lnTo>
                  <a:pt x="490284" y="532422"/>
                </a:lnTo>
                <a:lnTo>
                  <a:pt x="485198" y="541312"/>
                </a:lnTo>
                <a:lnTo>
                  <a:pt x="480430" y="550202"/>
                </a:lnTo>
                <a:lnTo>
                  <a:pt x="475980" y="559092"/>
                </a:lnTo>
                <a:lnTo>
                  <a:pt x="472166" y="568299"/>
                </a:lnTo>
                <a:lnTo>
                  <a:pt x="468352" y="577507"/>
                </a:lnTo>
                <a:lnTo>
                  <a:pt x="464855" y="586714"/>
                </a:lnTo>
                <a:lnTo>
                  <a:pt x="461994" y="596239"/>
                </a:lnTo>
                <a:lnTo>
                  <a:pt x="459134" y="605764"/>
                </a:lnTo>
                <a:lnTo>
                  <a:pt x="456591" y="615289"/>
                </a:lnTo>
                <a:lnTo>
                  <a:pt x="454684" y="624814"/>
                </a:lnTo>
                <a:lnTo>
                  <a:pt x="453094" y="634657"/>
                </a:lnTo>
                <a:lnTo>
                  <a:pt x="451187" y="644182"/>
                </a:lnTo>
                <a:lnTo>
                  <a:pt x="450234" y="654024"/>
                </a:lnTo>
                <a:lnTo>
                  <a:pt x="449280" y="664184"/>
                </a:lnTo>
                <a:lnTo>
                  <a:pt x="448962" y="674344"/>
                </a:lnTo>
                <a:lnTo>
                  <a:pt x="448644" y="684822"/>
                </a:lnTo>
                <a:lnTo>
                  <a:pt x="448962" y="695934"/>
                </a:lnTo>
                <a:lnTo>
                  <a:pt x="449598" y="706729"/>
                </a:lnTo>
                <a:lnTo>
                  <a:pt x="450552" y="717842"/>
                </a:lnTo>
                <a:lnTo>
                  <a:pt x="452141" y="728637"/>
                </a:lnTo>
                <a:lnTo>
                  <a:pt x="453730" y="739432"/>
                </a:lnTo>
                <a:lnTo>
                  <a:pt x="455955" y="749909"/>
                </a:lnTo>
                <a:lnTo>
                  <a:pt x="458180" y="760387"/>
                </a:lnTo>
                <a:lnTo>
                  <a:pt x="461359" y="770547"/>
                </a:lnTo>
                <a:lnTo>
                  <a:pt x="464537" y="781024"/>
                </a:lnTo>
                <a:lnTo>
                  <a:pt x="468352" y="791184"/>
                </a:lnTo>
                <a:lnTo>
                  <a:pt x="472484" y="801027"/>
                </a:lnTo>
                <a:lnTo>
                  <a:pt x="476934" y="810869"/>
                </a:lnTo>
                <a:lnTo>
                  <a:pt x="482020" y="820712"/>
                </a:lnTo>
                <a:lnTo>
                  <a:pt x="487423" y="830237"/>
                </a:lnTo>
                <a:lnTo>
                  <a:pt x="492827" y="839762"/>
                </a:lnTo>
                <a:lnTo>
                  <a:pt x="498866" y="848969"/>
                </a:lnTo>
                <a:lnTo>
                  <a:pt x="505541" y="858177"/>
                </a:lnTo>
                <a:lnTo>
                  <a:pt x="512216" y="867067"/>
                </a:lnTo>
                <a:lnTo>
                  <a:pt x="519527" y="875957"/>
                </a:lnTo>
                <a:lnTo>
                  <a:pt x="527156" y="884212"/>
                </a:lnTo>
                <a:lnTo>
                  <a:pt x="535102" y="892467"/>
                </a:lnTo>
                <a:lnTo>
                  <a:pt x="543367" y="900404"/>
                </a:lnTo>
                <a:lnTo>
                  <a:pt x="551949" y="908024"/>
                </a:lnTo>
                <a:lnTo>
                  <a:pt x="561167" y="915644"/>
                </a:lnTo>
                <a:lnTo>
                  <a:pt x="570385" y="922947"/>
                </a:lnTo>
                <a:lnTo>
                  <a:pt x="580238" y="929932"/>
                </a:lnTo>
                <a:lnTo>
                  <a:pt x="590410" y="936282"/>
                </a:lnTo>
                <a:lnTo>
                  <a:pt x="600899" y="942632"/>
                </a:lnTo>
                <a:lnTo>
                  <a:pt x="611706" y="948982"/>
                </a:lnTo>
                <a:lnTo>
                  <a:pt x="623149" y="954697"/>
                </a:lnTo>
                <a:lnTo>
                  <a:pt x="634592" y="960412"/>
                </a:lnTo>
                <a:lnTo>
                  <a:pt x="646671" y="966127"/>
                </a:lnTo>
                <a:lnTo>
                  <a:pt x="666378" y="974064"/>
                </a:lnTo>
                <a:lnTo>
                  <a:pt x="688629" y="982637"/>
                </a:lnTo>
                <a:lnTo>
                  <a:pt x="713739" y="991209"/>
                </a:lnTo>
                <a:lnTo>
                  <a:pt x="741711" y="1000099"/>
                </a:lnTo>
                <a:lnTo>
                  <a:pt x="772544" y="1009307"/>
                </a:lnTo>
                <a:lnTo>
                  <a:pt x="805919" y="1018514"/>
                </a:lnTo>
                <a:lnTo>
                  <a:pt x="841837" y="1028357"/>
                </a:lnTo>
                <a:lnTo>
                  <a:pt x="880616" y="1038199"/>
                </a:lnTo>
                <a:lnTo>
                  <a:pt x="880616" y="1433487"/>
                </a:lnTo>
                <a:lnTo>
                  <a:pt x="870444" y="1431582"/>
                </a:lnTo>
                <a:lnTo>
                  <a:pt x="860591" y="1429042"/>
                </a:lnTo>
                <a:lnTo>
                  <a:pt x="850737" y="1426820"/>
                </a:lnTo>
                <a:lnTo>
                  <a:pt x="841519" y="1424280"/>
                </a:lnTo>
                <a:lnTo>
                  <a:pt x="831983" y="1421422"/>
                </a:lnTo>
                <a:lnTo>
                  <a:pt x="823083" y="1418247"/>
                </a:lnTo>
                <a:lnTo>
                  <a:pt x="814183" y="1415072"/>
                </a:lnTo>
                <a:lnTo>
                  <a:pt x="805283" y="1411580"/>
                </a:lnTo>
                <a:lnTo>
                  <a:pt x="796701" y="1408087"/>
                </a:lnTo>
                <a:lnTo>
                  <a:pt x="788437" y="1404277"/>
                </a:lnTo>
                <a:lnTo>
                  <a:pt x="780490" y="1400150"/>
                </a:lnTo>
                <a:lnTo>
                  <a:pt x="772544" y="1396022"/>
                </a:lnTo>
                <a:lnTo>
                  <a:pt x="764915" y="1391260"/>
                </a:lnTo>
                <a:lnTo>
                  <a:pt x="757604" y="1386815"/>
                </a:lnTo>
                <a:lnTo>
                  <a:pt x="750293" y="1381735"/>
                </a:lnTo>
                <a:lnTo>
                  <a:pt x="743618" y="1376655"/>
                </a:lnTo>
                <a:lnTo>
                  <a:pt x="732811" y="1368082"/>
                </a:lnTo>
                <a:lnTo>
                  <a:pt x="722640" y="1359192"/>
                </a:lnTo>
                <a:lnTo>
                  <a:pt x="713104" y="1349985"/>
                </a:lnTo>
                <a:lnTo>
                  <a:pt x="704204" y="1340142"/>
                </a:lnTo>
                <a:lnTo>
                  <a:pt x="695621" y="1329982"/>
                </a:lnTo>
                <a:lnTo>
                  <a:pt x="687675" y="1319187"/>
                </a:lnTo>
                <a:lnTo>
                  <a:pt x="680046" y="1308075"/>
                </a:lnTo>
                <a:lnTo>
                  <a:pt x="673371" y="1296327"/>
                </a:lnTo>
                <a:lnTo>
                  <a:pt x="667014" y="1284262"/>
                </a:lnTo>
                <a:lnTo>
                  <a:pt x="660975" y="1271562"/>
                </a:lnTo>
                <a:lnTo>
                  <a:pt x="655889" y="1258862"/>
                </a:lnTo>
                <a:lnTo>
                  <a:pt x="651121" y="1245209"/>
                </a:lnTo>
                <a:lnTo>
                  <a:pt x="646989" y="1231557"/>
                </a:lnTo>
                <a:lnTo>
                  <a:pt x="642857" y="1217269"/>
                </a:lnTo>
                <a:lnTo>
                  <a:pt x="639996" y="1202664"/>
                </a:lnTo>
                <a:lnTo>
                  <a:pt x="637453" y="1187424"/>
                </a:lnTo>
                <a:lnTo>
                  <a:pt x="410819" y="1219492"/>
                </a:lnTo>
                <a:lnTo>
                  <a:pt x="413044" y="1231557"/>
                </a:lnTo>
                <a:lnTo>
                  <a:pt x="415587" y="1243304"/>
                </a:lnTo>
                <a:lnTo>
                  <a:pt x="418766" y="1255370"/>
                </a:lnTo>
                <a:lnTo>
                  <a:pt x="421626" y="1266800"/>
                </a:lnTo>
                <a:lnTo>
                  <a:pt x="424805" y="1278230"/>
                </a:lnTo>
                <a:lnTo>
                  <a:pt x="428619" y="1289660"/>
                </a:lnTo>
                <a:lnTo>
                  <a:pt x="432116" y="1300455"/>
                </a:lnTo>
                <a:lnTo>
                  <a:pt x="435930" y="1311250"/>
                </a:lnTo>
                <a:lnTo>
                  <a:pt x="440062" y="1321727"/>
                </a:lnTo>
                <a:lnTo>
                  <a:pt x="444512" y="1332205"/>
                </a:lnTo>
                <a:lnTo>
                  <a:pt x="448644" y="1342682"/>
                </a:lnTo>
                <a:lnTo>
                  <a:pt x="453412" y="1352525"/>
                </a:lnTo>
                <a:lnTo>
                  <a:pt x="458180" y="1362367"/>
                </a:lnTo>
                <a:lnTo>
                  <a:pt x="463266" y="1372210"/>
                </a:lnTo>
                <a:lnTo>
                  <a:pt x="468352" y="1381735"/>
                </a:lnTo>
                <a:lnTo>
                  <a:pt x="473755" y="1390942"/>
                </a:lnTo>
                <a:lnTo>
                  <a:pt x="479477" y="1399832"/>
                </a:lnTo>
                <a:lnTo>
                  <a:pt x="485198" y="1409040"/>
                </a:lnTo>
                <a:lnTo>
                  <a:pt x="491238" y="1417612"/>
                </a:lnTo>
                <a:lnTo>
                  <a:pt x="497595" y="1426185"/>
                </a:lnTo>
                <a:lnTo>
                  <a:pt x="503634" y="1434757"/>
                </a:lnTo>
                <a:lnTo>
                  <a:pt x="510309" y="1442695"/>
                </a:lnTo>
                <a:lnTo>
                  <a:pt x="517302" y="1450950"/>
                </a:lnTo>
                <a:lnTo>
                  <a:pt x="524295" y="1458570"/>
                </a:lnTo>
                <a:lnTo>
                  <a:pt x="531288" y="1466190"/>
                </a:lnTo>
                <a:lnTo>
                  <a:pt x="538599" y="1473492"/>
                </a:lnTo>
                <a:lnTo>
                  <a:pt x="546227" y="1480795"/>
                </a:lnTo>
                <a:lnTo>
                  <a:pt x="553856" y="1487780"/>
                </a:lnTo>
                <a:lnTo>
                  <a:pt x="561802" y="1494765"/>
                </a:lnTo>
                <a:lnTo>
                  <a:pt x="570067" y="1501750"/>
                </a:lnTo>
                <a:lnTo>
                  <a:pt x="578331" y="1507782"/>
                </a:lnTo>
                <a:lnTo>
                  <a:pt x="586913" y="1514132"/>
                </a:lnTo>
                <a:lnTo>
                  <a:pt x="600581" y="1523657"/>
                </a:lnTo>
                <a:lnTo>
                  <a:pt x="615203" y="1532865"/>
                </a:lnTo>
                <a:lnTo>
                  <a:pt x="630142" y="1541437"/>
                </a:lnTo>
                <a:lnTo>
                  <a:pt x="645717" y="1549375"/>
                </a:lnTo>
                <a:lnTo>
                  <a:pt x="661928" y="1556995"/>
                </a:lnTo>
                <a:lnTo>
                  <a:pt x="678775" y="1563980"/>
                </a:lnTo>
                <a:lnTo>
                  <a:pt x="696257" y="1570647"/>
                </a:lnTo>
                <a:lnTo>
                  <a:pt x="714375" y="1576680"/>
                </a:lnTo>
                <a:lnTo>
                  <a:pt x="733129" y="1582395"/>
                </a:lnTo>
                <a:lnTo>
                  <a:pt x="752518" y="1587475"/>
                </a:lnTo>
                <a:lnTo>
                  <a:pt x="772544" y="1592237"/>
                </a:lnTo>
                <a:lnTo>
                  <a:pt x="792887" y="1596365"/>
                </a:lnTo>
                <a:lnTo>
                  <a:pt x="814183" y="1600175"/>
                </a:lnTo>
                <a:lnTo>
                  <a:pt x="835480" y="1603350"/>
                </a:lnTo>
                <a:lnTo>
                  <a:pt x="858048" y="1606525"/>
                </a:lnTo>
                <a:lnTo>
                  <a:pt x="880616" y="1608747"/>
                </a:lnTo>
                <a:lnTo>
                  <a:pt x="880616" y="1726857"/>
                </a:lnTo>
                <a:lnTo>
                  <a:pt x="1063385" y="1726857"/>
                </a:lnTo>
                <a:lnTo>
                  <a:pt x="1063385" y="1610652"/>
                </a:lnTo>
                <a:lnTo>
                  <a:pt x="1077371" y="1609382"/>
                </a:lnTo>
                <a:lnTo>
                  <a:pt x="1091675" y="1607795"/>
                </a:lnTo>
                <a:lnTo>
                  <a:pt x="1105661" y="1606207"/>
                </a:lnTo>
                <a:lnTo>
                  <a:pt x="1119329" y="1603985"/>
                </a:lnTo>
                <a:lnTo>
                  <a:pt x="1133314" y="1602080"/>
                </a:lnTo>
                <a:lnTo>
                  <a:pt x="1146665" y="1599857"/>
                </a:lnTo>
                <a:lnTo>
                  <a:pt x="1160015" y="1597317"/>
                </a:lnTo>
                <a:lnTo>
                  <a:pt x="1173047" y="1594142"/>
                </a:lnTo>
                <a:lnTo>
                  <a:pt x="1186397" y="1591285"/>
                </a:lnTo>
                <a:lnTo>
                  <a:pt x="1199111" y="1587792"/>
                </a:lnTo>
                <a:lnTo>
                  <a:pt x="1212144" y="1584300"/>
                </a:lnTo>
                <a:lnTo>
                  <a:pt x="1224540" y="1580807"/>
                </a:lnTo>
                <a:lnTo>
                  <a:pt x="1236937" y="1576680"/>
                </a:lnTo>
                <a:lnTo>
                  <a:pt x="1249333" y="1572552"/>
                </a:lnTo>
                <a:lnTo>
                  <a:pt x="1261412" y="1567790"/>
                </a:lnTo>
                <a:lnTo>
                  <a:pt x="1273491" y="1563345"/>
                </a:lnTo>
                <a:lnTo>
                  <a:pt x="1288748" y="1556995"/>
                </a:lnTo>
                <a:lnTo>
                  <a:pt x="1304005" y="1550010"/>
                </a:lnTo>
                <a:lnTo>
                  <a:pt x="1318627" y="1543025"/>
                </a:lnTo>
                <a:lnTo>
                  <a:pt x="1332613" y="1535722"/>
                </a:lnTo>
                <a:lnTo>
                  <a:pt x="1346598" y="1528102"/>
                </a:lnTo>
                <a:lnTo>
                  <a:pt x="1359631" y="1519847"/>
                </a:lnTo>
                <a:lnTo>
                  <a:pt x="1372345" y="1511592"/>
                </a:lnTo>
                <a:lnTo>
                  <a:pt x="1384742" y="1502702"/>
                </a:lnTo>
                <a:lnTo>
                  <a:pt x="1396185" y="1493812"/>
                </a:lnTo>
                <a:lnTo>
                  <a:pt x="1407945" y="1484287"/>
                </a:lnTo>
                <a:lnTo>
                  <a:pt x="1418753" y="1474762"/>
                </a:lnTo>
                <a:lnTo>
                  <a:pt x="1429242" y="1464602"/>
                </a:lnTo>
                <a:lnTo>
                  <a:pt x="1439096" y="1454125"/>
                </a:lnTo>
                <a:lnTo>
                  <a:pt x="1448631" y="1443647"/>
                </a:lnTo>
                <a:lnTo>
                  <a:pt x="1457531" y="1432535"/>
                </a:lnTo>
                <a:lnTo>
                  <a:pt x="1466114" y="1421422"/>
                </a:lnTo>
                <a:lnTo>
                  <a:pt x="1474378" y="1409675"/>
                </a:lnTo>
                <a:lnTo>
                  <a:pt x="1482007" y="1398245"/>
                </a:lnTo>
                <a:lnTo>
                  <a:pt x="1489000" y="1386497"/>
                </a:lnTo>
                <a:lnTo>
                  <a:pt x="1495675" y="1374432"/>
                </a:lnTo>
                <a:lnTo>
                  <a:pt x="1501396" y="1362685"/>
                </a:lnTo>
                <a:lnTo>
                  <a:pt x="1507118" y="1350620"/>
                </a:lnTo>
                <a:lnTo>
                  <a:pt x="1512203" y="1338555"/>
                </a:lnTo>
                <a:lnTo>
                  <a:pt x="1516335" y="1326490"/>
                </a:lnTo>
                <a:lnTo>
                  <a:pt x="1520468" y="1314107"/>
                </a:lnTo>
                <a:lnTo>
                  <a:pt x="1523964" y="1301725"/>
                </a:lnTo>
                <a:lnTo>
                  <a:pt x="1526507" y="1289025"/>
                </a:lnTo>
                <a:lnTo>
                  <a:pt x="1528732" y="1276642"/>
                </a:lnTo>
                <a:lnTo>
                  <a:pt x="1530957" y="1263942"/>
                </a:lnTo>
                <a:lnTo>
                  <a:pt x="1532228" y="1251242"/>
                </a:lnTo>
                <a:lnTo>
                  <a:pt x="1532864" y="1238542"/>
                </a:lnTo>
                <a:lnTo>
                  <a:pt x="1533182" y="1225207"/>
                </a:lnTo>
                <a:lnTo>
                  <a:pt x="1533182" y="1212189"/>
                </a:lnTo>
                <a:lnTo>
                  <a:pt x="1532546" y="1199172"/>
                </a:lnTo>
                <a:lnTo>
                  <a:pt x="1531275" y="1186789"/>
                </a:lnTo>
                <a:lnTo>
                  <a:pt x="1530003" y="1174407"/>
                </a:lnTo>
                <a:lnTo>
                  <a:pt x="1527778" y="1162342"/>
                </a:lnTo>
                <a:lnTo>
                  <a:pt x="1525553" y="1150594"/>
                </a:lnTo>
                <a:lnTo>
                  <a:pt x="1522693" y="1138847"/>
                </a:lnTo>
                <a:lnTo>
                  <a:pt x="1519514" y="1127734"/>
                </a:lnTo>
                <a:lnTo>
                  <a:pt x="1516018" y="1116939"/>
                </a:lnTo>
                <a:lnTo>
                  <a:pt x="1511885" y="1106144"/>
                </a:lnTo>
                <a:lnTo>
                  <a:pt x="1507435" y="1095349"/>
                </a:lnTo>
                <a:lnTo>
                  <a:pt x="1502350" y="1085189"/>
                </a:lnTo>
                <a:lnTo>
                  <a:pt x="1496946" y="1075347"/>
                </a:lnTo>
                <a:lnTo>
                  <a:pt x="1491225" y="1065822"/>
                </a:lnTo>
                <a:lnTo>
                  <a:pt x="1485185" y="1056614"/>
                </a:lnTo>
                <a:lnTo>
                  <a:pt x="1478510" y="1047407"/>
                </a:lnTo>
                <a:lnTo>
                  <a:pt x="1471517" y="1038517"/>
                </a:lnTo>
                <a:lnTo>
                  <a:pt x="1463889" y="1029944"/>
                </a:lnTo>
                <a:lnTo>
                  <a:pt x="1456260" y="1021689"/>
                </a:lnTo>
                <a:lnTo>
                  <a:pt x="1448314" y="1013752"/>
                </a:lnTo>
                <a:lnTo>
                  <a:pt x="1440049" y="1005814"/>
                </a:lnTo>
                <a:lnTo>
                  <a:pt x="1431467" y="998512"/>
                </a:lnTo>
                <a:lnTo>
                  <a:pt x="1422567" y="991527"/>
                </a:lnTo>
                <a:lnTo>
                  <a:pt x="1413349" y="984542"/>
                </a:lnTo>
                <a:lnTo>
                  <a:pt x="1403813" y="977557"/>
                </a:lnTo>
                <a:lnTo>
                  <a:pt x="1393959" y="971207"/>
                </a:lnTo>
                <a:lnTo>
                  <a:pt x="1383788" y="965174"/>
                </a:lnTo>
                <a:lnTo>
                  <a:pt x="1373299" y="959142"/>
                </a:lnTo>
                <a:lnTo>
                  <a:pt x="1362491" y="953427"/>
                </a:lnTo>
                <a:lnTo>
                  <a:pt x="1351048" y="948347"/>
                </a:lnTo>
                <a:lnTo>
                  <a:pt x="1339605" y="942949"/>
                </a:lnTo>
                <a:lnTo>
                  <a:pt x="1327845" y="937869"/>
                </a:lnTo>
                <a:lnTo>
                  <a:pt x="1305912" y="930249"/>
                </a:lnTo>
                <a:lnTo>
                  <a:pt x="1280801" y="921677"/>
                </a:lnTo>
                <a:lnTo>
                  <a:pt x="1252512" y="912469"/>
                </a:lnTo>
                <a:lnTo>
                  <a:pt x="1221362" y="902627"/>
                </a:lnTo>
                <a:lnTo>
                  <a:pt x="1186397" y="892784"/>
                </a:lnTo>
                <a:lnTo>
                  <a:pt x="1148572" y="882307"/>
                </a:lnTo>
                <a:lnTo>
                  <a:pt x="1107568" y="871512"/>
                </a:lnTo>
                <a:lnTo>
                  <a:pt x="1063385" y="860399"/>
                </a:lnTo>
                <a:lnTo>
                  <a:pt x="1063385" y="511149"/>
                </a:lnTo>
                <a:lnTo>
                  <a:pt x="1078960" y="514642"/>
                </a:lnTo>
                <a:lnTo>
                  <a:pt x="1093582" y="518769"/>
                </a:lnTo>
                <a:lnTo>
                  <a:pt x="1108204" y="523214"/>
                </a:lnTo>
                <a:lnTo>
                  <a:pt x="1121554" y="528612"/>
                </a:lnTo>
                <a:lnTo>
                  <a:pt x="1128229" y="531469"/>
                </a:lnTo>
                <a:lnTo>
                  <a:pt x="1134904" y="534644"/>
                </a:lnTo>
                <a:lnTo>
                  <a:pt x="1141261" y="537502"/>
                </a:lnTo>
                <a:lnTo>
                  <a:pt x="1146982" y="540677"/>
                </a:lnTo>
                <a:lnTo>
                  <a:pt x="1153022" y="544169"/>
                </a:lnTo>
                <a:lnTo>
                  <a:pt x="1159061" y="547662"/>
                </a:lnTo>
                <a:lnTo>
                  <a:pt x="1164465" y="551154"/>
                </a:lnTo>
                <a:lnTo>
                  <a:pt x="1169868" y="555282"/>
                </a:lnTo>
                <a:lnTo>
                  <a:pt x="1178768" y="561949"/>
                </a:lnTo>
                <a:lnTo>
                  <a:pt x="1187351" y="568934"/>
                </a:lnTo>
                <a:lnTo>
                  <a:pt x="1195297" y="576554"/>
                </a:lnTo>
                <a:lnTo>
                  <a:pt x="1202926" y="584174"/>
                </a:lnTo>
                <a:lnTo>
                  <a:pt x="1209919" y="592429"/>
                </a:lnTo>
                <a:lnTo>
                  <a:pt x="1216594" y="601002"/>
                </a:lnTo>
                <a:lnTo>
                  <a:pt x="1222633" y="609574"/>
                </a:lnTo>
                <a:lnTo>
                  <a:pt x="1228355" y="618782"/>
                </a:lnTo>
                <a:lnTo>
                  <a:pt x="1233758" y="627989"/>
                </a:lnTo>
                <a:lnTo>
                  <a:pt x="1238844" y="637832"/>
                </a:lnTo>
                <a:lnTo>
                  <a:pt x="1242976" y="647674"/>
                </a:lnTo>
                <a:lnTo>
                  <a:pt x="1247108" y="658469"/>
                </a:lnTo>
                <a:lnTo>
                  <a:pt x="1250287" y="668947"/>
                </a:lnTo>
                <a:lnTo>
                  <a:pt x="1253465" y="680059"/>
                </a:lnTo>
                <a:lnTo>
                  <a:pt x="1256326" y="691172"/>
                </a:lnTo>
                <a:lnTo>
                  <a:pt x="1258233" y="702919"/>
                </a:lnTo>
                <a:lnTo>
                  <a:pt x="1482324" y="675297"/>
                </a:lnTo>
                <a:lnTo>
                  <a:pt x="1479464" y="660692"/>
                </a:lnTo>
                <a:lnTo>
                  <a:pt x="1475967" y="646087"/>
                </a:lnTo>
                <a:lnTo>
                  <a:pt x="1472789" y="632434"/>
                </a:lnTo>
                <a:lnTo>
                  <a:pt x="1469292" y="618782"/>
                </a:lnTo>
                <a:lnTo>
                  <a:pt x="1465160" y="605764"/>
                </a:lnTo>
                <a:lnTo>
                  <a:pt x="1461028" y="592747"/>
                </a:lnTo>
                <a:lnTo>
                  <a:pt x="1456260" y="580364"/>
                </a:lnTo>
                <a:lnTo>
                  <a:pt x="1451810" y="568299"/>
                </a:lnTo>
                <a:lnTo>
                  <a:pt x="1446406" y="556552"/>
                </a:lnTo>
                <a:lnTo>
                  <a:pt x="1441321" y="545439"/>
                </a:lnTo>
                <a:lnTo>
                  <a:pt x="1435599" y="534644"/>
                </a:lnTo>
                <a:lnTo>
                  <a:pt x="1429560" y="523532"/>
                </a:lnTo>
                <a:lnTo>
                  <a:pt x="1423838" y="513689"/>
                </a:lnTo>
                <a:lnTo>
                  <a:pt x="1417163" y="503847"/>
                </a:lnTo>
                <a:lnTo>
                  <a:pt x="1410488" y="494322"/>
                </a:lnTo>
                <a:lnTo>
                  <a:pt x="1403177" y="485432"/>
                </a:lnTo>
                <a:lnTo>
                  <a:pt x="1395867" y="476542"/>
                </a:lnTo>
                <a:lnTo>
                  <a:pt x="1388238" y="467969"/>
                </a:lnTo>
                <a:lnTo>
                  <a:pt x="1379974" y="459714"/>
                </a:lnTo>
                <a:lnTo>
                  <a:pt x="1371074" y="451459"/>
                </a:lnTo>
                <a:lnTo>
                  <a:pt x="1361538" y="443522"/>
                </a:lnTo>
                <a:lnTo>
                  <a:pt x="1351366" y="435902"/>
                </a:lnTo>
                <a:lnTo>
                  <a:pt x="1341195" y="428599"/>
                </a:lnTo>
                <a:lnTo>
                  <a:pt x="1330388" y="421614"/>
                </a:lnTo>
                <a:lnTo>
                  <a:pt x="1319262" y="414629"/>
                </a:lnTo>
                <a:lnTo>
                  <a:pt x="1307184" y="407962"/>
                </a:lnTo>
                <a:lnTo>
                  <a:pt x="1294787" y="401294"/>
                </a:lnTo>
                <a:lnTo>
                  <a:pt x="1282073" y="395262"/>
                </a:lnTo>
                <a:lnTo>
                  <a:pt x="1268723" y="389229"/>
                </a:lnTo>
                <a:lnTo>
                  <a:pt x="1254737" y="383197"/>
                </a:lnTo>
                <a:lnTo>
                  <a:pt x="1240751" y="378117"/>
                </a:lnTo>
                <a:lnTo>
                  <a:pt x="1225812" y="372402"/>
                </a:lnTo>
                <a:lnTo>
                  <a:pt x="1207058" y="366369"/>
                </a:lnTo>
                <a:lnTo>
                  <a:pt x="1187986" y="360972"/>
                </a:lnTo>
                <a:lnTo>
                  <a:pt x="1168279" y="355574"/>
                </a:lnTo>
                <a:lnTo>
                  <a:pt x="1147936" y="351129"/>
                </a:lnTo>
                <a:lnTo>
                  <a:pt x="1127593" y="346684"/>
                </a:lnTo>
                <a:lnTo>
                  <a:pt x="1106614" y="343192"/>
                </a:lnTo>
                <a:lnTo>
                  <a:pt x="1085000" y="339699"/>
                </a:lnTo>
                <a:lnTo>
                  <a:pt x="1063385" y="337159"/>
                </a:lnTo>
                <a:lnTo>
                  <a:pt x="1063385" y="217144"/>
                </a:lnTo>
                <a:close/>
                <a:moveTo>
                  <a:pt x="972000" y="0"/>
                </a:moveTo>
                <a:cubicBezTo>
                  <a:pt x="1508821" y="0"/>
                  <a:pt x="1944000" y="435179"/>
                  <a:pt x="1944000" y="972000"/>
                </a:cubicBezTo>
                <a:cubicBezTo>
                  <a:pt x="1944000" y="1508821"/>
                  <a:pt x="1508821" y="1944000"/>
                  <a:pt x="972000" y="1944000"/>
                </a:cubicBezTo>
                <a:cubicBezTo>
                  <a:pt x="435179" y="1944000"/>
                  <a:pt x="0" y="1508821"/>
                  <a:pt x="0" y="972000"/>
                </a:cubicBezTo>
                <a:cubicBezTo>
                  <a:pt x="0" y="435179"/>
                  <a:pt x="435179" y="0"/>
                  <a:pt x="972000" y="0"/>
                </a:cubicBezTo>
                <a:close/>
              </a:path>
            </a:pathLst>
          </a:custGeom>
          <a:solidFill>
            <a:srgbClr val="C12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7" name="KSO_Shape"/>
          <p:cNvSpPr>
            <a:spLocks/>
          </p:cNvSpPr>
          <p:nvPr/>
        </p:nvSpPr>
        <p:spPr bwMode="auto">
          <a:xfrm>
            <a:off x="8435496" y="4469441"/>
            <a:ext cx="371166" cy="319820"/>
          </a:xfrm>
          <a:custGeom>
            <a:avLst/>
            <a:gdLst>
              <a:gd name="T0" fmla="*/ 838518 w 3856038"/>
              <a:gd name="T1" fmla="*/ 3035936 h 3319463"/>
              <a:gd name="T2" fmla="*/ 807086 w 3856038"/>
              <a:gd name="T3" fmla="*/ 3078481 h 3319463"/>
              <a:gd name="T4" fmla="*/ 345758 w 3856038"/>
              <a:gd name="T5" fmla="*/ 3083244 h 3319463"/>
              <a:gd name="T6" fmla="*/ 306705 w 3856038"/>
              <a:gd name="T7" fmla="*/ 3047684 h 3319463"/>
              <a:gd name="T8" fmla="*/ 1938189 w 3856038"/>
              <a:gd name="T9" fmla="*/ 1874411 h 3319463"/>
              <a:gd name="T10" fmla="*/ 2032113 w 3856038"/>
              <a:gd name="T11" fmla="*/ 1927728 h 3319463"/>
              <a:gd name="T12" fmla="*/ 2127625 w 3856038"/>
              <a:gd name="T13" fmla="*/ 1936931 h 3319463"/>
              <a:gd name="T14" fmla="*/ 2209174 w 3856038"/>
              <a:gd name="T15" fmla="*/ 1913446 h 3319463"/>
              <a:gd name="T16" fmla="*/ 2208222 w 3856038"/>
              <a:gd name="T17" fmla="*/ 3063251 h 3319463"/>
              <a:gd name="T18" fmla="*/ 2159673 w 3856038"/>
              <a:gd name="T19" fmla="*/ 3086101 h 3319463"/>
              <a:gd name="T20" fmla="*/ 1703060 w 3856038"/>
              <a:gd name="T21" fmla="*/ 3067694 h 3319463"/>
              <a:gd name="T22" fmla="*/ 1684338 w 3856038"/>
              <a:gd name="T23" fmla="*/ 1620838 h 3319463"/>
              <a:gd name="T24" fmla="*/ 1517659 w 3856038"/>
              <a:gd name="T25" fmla="*/ 3063249 h 3319463"/>
              <a:gd name="T26" fmla="*/ 1469110 w 3856038"/>
              <a:gd name="T27" fmla="*/ 3086100 h 3319463"/>
              <a:gd name="T28" fmla="*/ 1012179 w 3856038"/>
              <a:gd name="T29" fmla="*/ 3067693 h 3319463"/>
              <a:gd name="T30" fmla="*/ 993775 w 3856038"/>
              <a:gd name="T31" fmla="*/ 2030516 h 3319463"/>
              <a:gd name="T32" fmla="*/ 2903512 w 3856038"/>
              <a:gd name="T33" fmla="*/ 3058483 h 3319463"/>
              <a:gd name="T34" fmla="*/ 2858002 w 3856038"/>
              <a:gd name="T35" fmla="*/ 3085784 h 3319463"/>
              <a:gd name="T36" fmla="*/ 2397814 w 3856038"/>
              <a:gd name="T37" fmla="*/ 3071816 h 3319463"/>
              <a:gd name="T38" fmla="*/ 2374900 w 3856038"/>
              <a:gd name="T39" fmla="*/ 3023247 h 3319463"/>
              <a:gd name="T40" fmla="*/ 3393565 w 3856038"/>
              <a:gd name="T41" fmla="*/ 829618 h 3319463"/>
              <a:gd name="T42" fmla="*/ 3441797 w 3856038"/>
              <a:gd name="T43" fmla="*/ 916284 h 3319463"/>
              <a:gd name="T44" fmla="*/ 3518904 w 3856038"/>
              <a:gd name="T45" fmla="*/ 976601 h 3319463"/>
              <a:gd name="T46" fmla="*/ 3605213 w 3856038"/>
              <a:gd name="T47" fmla="*/ 3023244 h 3319463"/>
              <a:gd name="T48" fmla="*/ 3582367 w 3856038"/>
              <a:gd name="T49" fmla="*/ 3071815 h 3319463"/>
              <a:gd name="T50" fmla="*/ 3123532 w 3856038"/>
              <a:gd name="T51" fmla="*/ 3085783 h 3319463"/>
              <a:gd name="T52" fmla="*/ 3077839 w 3856038"/>
              <a:gd name="T53" fmla="*/ 3058481 h 3319463"/>
              <a:gd name="T54" fmla="*/ 3032368 w 3856038"/>
              <a:gd name="T55" fmla="*/ 0 h 3319463"/>
              <a:gd name="T56" fmla="*/ 3669057 w 3856038"/>
              <a:gd name="T57" fmla="*/ 6984 h 3319463"/>
              <a:gd name="T58" fmla="*/ 3714445 w 3856038"/>
              <a:gd name="T59" fmla="*/ 35552 h 3319463"/>
              <a:gd name="T60" fmla="*/ 3742692 w 3856038"/>
              <a:gd name="T61" fmla="*/ 80308 h 3319463"/>
              <a:gd name="T62" fmla="*/ 3749358 w 3856038"/>
              <a:gd name="T63" fmla="*/ 717377 h 3319463"/>
              <a:gd name="T64" fmla="*/ 3735075 w 3856038"/>
              <a:gd name="T65" fmla="*/ 769117 h 3319463"/>
              <a:gd name="T66" fmla="*/ 3700797 w 3856038"/>
              <a:gd name="T67" fmla="*/ 808795 h 3319463"/>
              <a:gd name="T68" fmla="*/ 3652870 w 3856038"/>
              <a:gd name="T69" fmla="*/ 830698 h 3319463"/>
              <a:gd name="T70" fmla="*/ 3597644 w 3856038"/>
              <a:gd name="T71" fmla="*/ 829110 h 3319463"/>
              <a:gd name="T72" fmla="*/ 3550670 w 3856038"/>
              <a:gd name="T73" fmla="*/ 804986 h 3319463"/>
              <a:gd name="T74" fmla="*/ 3518296 w 3856038"/>
              <a:gd name="T75" fmla="*/ 764039 h 3319463"/>
              <a:gd name="T76" fmla="*/ 3506552 w 3856038"/>
              <a:gd name="T77" fmla="*/ 711346 h 3319463"/>
              <a:gd name="T78" fmla="*/ 2155095 w 3856038"/>
              <a:gd name="T79" fmla="*/ 1756621 h 3319463"/>
              <a:gd name="T80" fmla="*/ 2103678 w 3856038"/>
              <a:gd name="T81" fmla="*/ 1768049 h 3319463"/>
              <a:gd name="T82" fmla="*/ 2052577 w 3856038"/>
              <a:gd name="T83" fmla="*/ 1756621 h 3319463"/>
              <a:gd name="T84" fmla="*/ 207257 w 3856038"/>
              <a:gd name="T85" fmla="*/ 2594619 h 3319463"/>
              <a:gd name="T86" fmla="*/ 161553 w 3856038"/>
              <a:gd name="T87" fmla="*/ 2623505 h 3319463"/>
              <a:gd name="T88" fmla="*/ 109818 w 3856038"/>
              <a:gd name="T89" fmla="*/ 2629853 h 3319463"/>
              <a:gd name="T90" fmla="*/ 59670 w 3856038"/>
              <a:gd name="T91" fmla="*/ 2613665 h 3319463"/>
              <a:gd name="T92" fmla="*/ 19996 w 3856038"/>
              <a:gd name="T93" fmla="*/ 2575574 h 3319463"/>
              <a:gd name="T94" fmla="*/ 952 w 3856038"/>
              <a:gd name="T95" fmla="*/ 2526056 h 3319463"/>
              <a:gd name="T96" fmla="*/ 5078 w 3856038"/>
              <a:gd name="T97" fmla="*/ 2473998 h 3319463"/>
              <a:gd name="T98" fmla="*/ 31105 w 3856038"/>
              <a:gd name="T99" fmla="*/ 2427337 h 3319463"/>
              <a:gd name="T100" fmla="*/ 1492697 w 3856038"/>
              <a:gd name="T101" fmla="*/ 975760 h 3319463"/>
              <a:gd name="T102" fmla="*/ 1543797 w 3856038"/>
              <a:gd name="T103" fmla="*/ 964333 h 3319463"/>
              <a:gd name="T104" fmla="*/ 1595215 w 3856038"/>
              <a:gd name="T105" fmla="*/ 975760 h 3319463"/>
              <a:gd name="T106" fmla="*/ 3334526 w 3856038"/>
              <a:gd name="T107" fmla="*/ 243464 h 3319463"/>
              <a:gd name="T108" fmla="*/ 2991107 w 3856038"/>
              <a:gd name="T109" fmla="*/ 233624 h 3319463"/>
              <a:gd name="T110" fmla="*/ 2948576 w 3856038"/>
              <a:gd name="T111" fmla="*/ 203151 h 3319463"/>
              <a:gd name="T112" fmla="*/ 2922550 w 3856038"/>
              <a:gd name="T113" fmla="*/ 157760 h 3319463"/>
              <a:gd name="T114" fmla="*/ 2918424 w 3856038"/>
              <a:gd name="T115" fmla="*/ 102845 h 3319463"/>
              <a:gd name="T116" fmla="*/ 2937468 w 3856038"/>
              <a:gd name="T117" fmla="*/ 53645 h 3319463"/>
              <a:gd name="T118" fmla="*/ 2975555 w 3856038"/>
              <a:gd name="T119" fmla="*/ 17459 h 3319463"/>
              <a:gd name="T120" fmla="*/ 3026338 w 3856038"/>
              <a:gd name="T121" fmla="*/ 318 h 331946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856038" h="3319463">
                <a:moveTo>
                  <a:pt x="50800" y="3187700"/>
                </a:moveTo>
                <a:lnTo>
                  <a:pt x="3856038" y="3187700"/>
                </a:lnTo>
                <a:lnTo>
                  <a:pt x="3856038" y="3319463"/>
                </a:lnTo>
                <a:lnTo>
                  <a:pt x="50800" y="3319463"/>
                </a:lnTo>
                <a:lnTo>
                  <a:pt x="50800" y="3187700"/>
                </a:lnTo>
                <a:close/>
                <a:moveTo>
                  <a:pt x="839788" y="2182813"/>
                </a:moveTo>
                <a:lnTo>
                  <a:pt x="839788" y="3023236"/>
                </a:lnTo>
                <a:lnTo>
                  <a:pt x="839471" y="3029586"/>
                </a:lnTo>
                <a:lnTo>
                  <a:pt x="838518" y="3035936"/>
                </a:lnTo>
                <a:lnTo>
                  <a:pt x="837248" y="3041969"/>
                </a:lnTo>
                <a:lnTo>
                  <a:pt x="834708" y="3047684"/>
                </a:lnTo>
                <a:lnTo>
                  <a:pt x="832486" y="3053399"/>
                </a:lnTo>
                <a:lnTo>
                  <a:pt x="829311" y="3058479"/>
                </a:lnTo>
                <a:lnTo>
                  <a:pt x="825501" y="3063241"/>
                </a:lnTo>
                <a:lnTo>
                  <a:pt x="821373" y="3067686"/>
                </a:lnTo>
                <a:lnTo>
                  <a:pt x="816928" y="3071814"/>
                </a:lnTo>
                <a:lnTo>
                  <a:pt x="812166" y="3075306"/>
                </a:lnTo>
                <a:lnTo>
                  <a:pt x="807086" y="3078481"/>
                </a:lnTo>
                <a:lnTo>
                  <a:pt x="801688" y="3081339"/>
                </a:lnTo>
                <a:lnTo>
                  <a:pt x="795656" y="3083244"/>
                </a:lnTo>
                <a:lnTo>
                  <a:pt x="789623" y="3084831"/>
                </a:lnTo>
                <a:lnTo>
                  <a:pt x="783591" y="3085784"/>
                </a:lnTo>
                <a:lnTo>
                  <a:pt x="777241" y="3086101"/>
                </a:lnTo>
                <a:lnTo>
                  <a:pt x="364173" y="3086101"/>
                </a:lnTo>
                <a:lnTo>
                  <a:pt x="357823" y="3085784"/>
                </a:lnTo>
                <a:lnTo>
                  <a:pt x="351473" y="3084831"/>
                </a:lnTo>
                <a:lnTo>
                  <a:pt x="345758" y="3083244"/>
                </a:lnTo>
                <a:lnTo>
                  <a:pt x="339725" y="3081339"/>
                </a:lnTo>
                <a:lnTo>
                  <a:pt x="334328" y="3078481"/>
                </a:lnTo>
                <a:lnTo>
                  <a:pt x="329248" y="3075306"/>
                </a:lnTo>
                <a:lnTo>
                  <a:pt x="324485" y="3071814"/>
                </a:lnTo>
                <a:lnTo>
                  <a:pt x="320040" y="3067686"/>
                </a:lnTo>
                <a:lnTo>
                  <a:pt x="315595" y="3063241"/>
                </a:lnTo>
                <a:lnTo>
                  <a:pt x="312103" y="3058479"/>
                </a:lnTo>
                <a:lnTo>
                  <a:pt x="308928" y="3053399"/>
                </a:lnTo>
                <a:lnTo>
                  <a:pt x="306705" y="3047684"/>
                </a:lnTo>
                <a:lnTo>
                  <a:pt x="304165" y="3041969"/>
                </a:lnTo>
                <a:lnTo>
                  <a:pt x="302578" y="3035936"/>
                </a:lnTo>
                <a:lnTo>
                  <a:pt x="301943" y="3029586"/>
                </a:lnTo>
                <a:lnTo>
                  <a:pt x="301625" y="3023236"/>
                </a:lnTo>
                <a:lnTo>
                  <a:pt x="301625" y="2721293"/>
                </a:lnTo>
                <a:lnTo>
                  <a:pt x="839788" y="2182813"/>
                </a:lnTo>
                <a:close/>
                <a:moveTo>
                  <a:pt x="1684338" y="1620838"/>
                </a:moveTo>
                <a:lnTo>
                  <a:pt x="1929304" y="1865842"/>
                </a:lnTo>
                <a:lnTo>
                  <a:pt x="1938189" y="1874411"/>
                </a:lnTo>
                <a:lnTo>
                  <a:pt x="1947708" y="1882345"/>
                </a:lnTo>
                <a:lnTo>
                  <a:pt x="1957227" y="1889644"/>
                </a:lnTo>
                <a:lnTo>
                  <a:pt x="1967064" y="1896944"/>
                </a:lnTo>
                <a:lnTo>
                  <a:pt x="1977218" y="1903291"/>
                </a:lnTo>
                <a:lnTo>
                  <a:pt x="1987690" y="1909003"/>
                </a:lnTo>
                <a:lnTo>
                  <a:pt x="1998478" y="1914716"/>
                </a:lnTo>
                <a:lnTo>
                  <a:pt x="2009267" y="1919476"/>
                </a:lnTo>
                <a:lnTo>
                  <a:pt x="2020690" y="1923602"/>
                </a:lnTo>
                <a:lnTo>
                  <a:pt x="2032113" y="1927728"/>
                </a:lnTo>
                <a:lnTo>
                  <a:pt x="2043537" y="1930901"/>
                </a:lnTo>
                <a:lnTo>
                  <a:pt x="2055277" y="1933440"/>
                </a:lnTo>
                <a:lnTo>
                  <a:pt x="2067335" y="1935344"/>
                </a:lnTo>
                <a:lnTo>
                  <a:pt x="2079393" y="1936931"/>
                </a:lnTo>
                <a:lnTo>
                  <a:pt x="2091768" y="1937883"/>
                </a:lnTo>
                <a:lnTo>
                  <a:pt x="2103826" y="1938201"/>
                </a:lnTo>
                <a:lnTo>
                  <a:pt x="2111759" y="1937883"/>
                </a:lnTo>
                <a:lnTo>
                  <a:pt x="2119692" y="1937566"/>
                </a:lnTo>
                <a:lnTo>
                  <a:pt x="2127625" y="1936931"/>
                </a:lnTo>
                <a:lnTo>
                  <a:pt x="2135240" y="1935979"/>
                </a:lnTo>
                <a:lnTo>
                  <a:pt x="2142856" y="1934710"/>
                </a:lnTo>
                <a:lnTo>
                  <a:pt x="2150788" y="1933440"/>
                </a:lnTo>
                <a:lnTo>
                  <a:pt x="2158404" y="1931536"/>
                </a:lnTo>
                <a:lnTo>
                  <a:pt x="2165702" y="1929949"/>
                </a:lnTo>
                <a:lnTo>
                  <a:pt x="2173318" y="1927728"/>
                </a:lnTo>
                <a:lnTo>
                  <a:pt x="2180299" y="1925189"/>
                </a:lnTo>
                <a:lnTo>
                  <a:pt x="2194895" y="1919794"/>
                </a:lnTo>
                <a:lnTo>
                  <a:pt x="2209174" y="1913446"/>
                </a:lnTo>
                <a:lnTo>
                  <a:pt x="2222501" y="1906782"/>
                </a:lnTo>
                <a:lnTo>
                  <a:pt x="2222501" y="3023263"/>
                </a:lnTo>
                <a:lnTo>
                  <a:pt x="2222501" y="3029611"/>
                </a:lnTo>
                <a:lnTo>
                  <a:pt x="2221232" y="3035958"/>
                </a:lnTo>
                <a:lnTo>
                  <a:pt x="2219645" y="3041988"/>
                </a:lnTo>
                <a:lnTo>
                  <a:pt x="2217742" y="3047700"/>
                </a:lnTo>
                <a:lnTo>
                  <a:pt x="2214886" y="3053413"/>
                </a:lnTo>
                <a:lnTo>
                  <a:pt x="2211713" y="3058491"/>
                </a:lnTo>
                <a:lnTo>
                  <a:pt x="2208222" y="3063251"/>
                </a:lnTo>
                <a:lnTo>
                  <a:pt x="2204414" y="3067694"/>
                </a:lnTo>
                <a:lnTo>
                  <a:pt x="2199655" y="3071820"/>
                </a:lnTo>
                <a:lnTo>
                  <a:pt x="2194895" y="3075311"/>
                </a:lnTo>
                <a:lnTo>
                  <a:pt x="2189818" y="3078484"/>
                </a:lnTo>
                <a:lnTo>
                  <a:pt x="2184424" y="3081341"/>
                </a:lnTo>
                <a:lnTo>
                  <a:pt x="2178712" y="3083245"/>
                </a:lnTo>
                <a:lnTo>
                  <a:pt x="2172366" y="3084832"/>
                </a:lnTo>
                <a:lnTo>
                  <a:pt x="2166654" y="3085784"/>
                </a:lnTo>
                <a:lnTo>
                  <a:pt x="2159673" y="3086101"/>
                </a:lnTo>
                <a:lnTo>
                  <a:pt x="1747166" y="3086101"/>
                </a:lnTo>
                <a:lnTo>
                  <a:pt x="1740820" y="3085784"/>
                </a:lnTo>
                <a:lnTo>
                  <a:pt x="1734474" y="3084832"/>
                </a:lnTo>
                <a:lnTo>
                  <a:pt x="1728445" y="3083245"/>
                </a:lnTo>
                <a:lnTo>
                  <a:pt x="1723050" y="3081341"/>
                </a:lnTo>
                <a:lnTo>
                  <a:pt x="1717656" y="3078484"/>
                </a:lnTo>
                <a:lnTo>
                  <a:pt x="1712579" y="3075311"/>
                </a:lnTo>
                <a:lnTo>
                  <a:pt x="1707185" y="3071820"/>
                </a:lnTo>
                <a:lnTo>
                  <a:pt x="1703060" y="3067694"/>
                </a:lnTo>
                <a:lnTo>
                  <a:pt x="1698935" y="3063251"/>
                </a:lnTo>
                <a:lnTo>
                  <a:pt x="1695444" y="3058491"/>
                </a:lnTo>
                <a:lnTo>
                  <a:pt x="1692271" y="3053413"/>
                </a:lnTo>
                <a:lnTo>
                  <a:pt x="1689415" y="3047700"/>
                </a:lnTo>
                <a:lnTo>
                  <a:pt x="1687511" y="3041988"/>
                </a:lnTo>
                <a:lnTo>
                  <a:pt x="1685925" y="3035958"/>
                </a:lnTo>
                <a:lnTo>
                  <a:pt x="1684973" y="3029611"/>
                </a:lnTo>
                <a:lnTo>
                  <a:pt x="1684338" y="3023263"/>
                </a:lnTo>
                <a:lnTo>
                  <a:pt x="1684338" y="1620838"/>
                </a:lnTo>
                <a:close/>
                <a:moveTo>
                  <a:pt x="1531938" y="1492251"/>
                </a:moveTo>
                <a:lnTo>
                  <a:pt x="1531938" y="3023260"/>
                </a:lnTo>
                <a:lnTo>
                  <a:pt x="1531304" y="3029608"/>
                </a:lnTo>
                <a:lnTo>
                  <a:pt x="1530669" y="3035955"/>
                </a:lnTo>
                <a:lnTo>
                  <a:pt x="1529082" y="3041985"/>
                </a:lnTo>
                <a:lnTo>
                  <a:pt x="1527178" y="3047698"/>
                </a:lnTo>
                <a:lnTo>
                  <a:pt x="1524323" y="3053411"/>
                </a:lnTo>
                <a:lnTo>
                  <a:pt x="1521150" y="3058489"/>
                </a:lnTo>
                <a:lnTo>
                  <a:pt x="1517659" y="3063249"/>
                </a:lnTo>
                <a:lnTo>
                  <a:pt x="1513217" y="3067693"/>
                </a:lnTo>
                <a:lnTo>
                  <a:pt x="1509092" y="3071818"/>
                </a:lnTo>
                <a:lnTo>
                  <a:pt x="1504332" y="3075309"/>
                </a:lnTo>
                <a:lnTo>
                  <a:pt x="1498938" y="3078483"/>
                </a:lnTo>
                <a:lnTo>
                  <a:pt x="1493543" y="3081340"/>
                </a:lnTo>
                <a:lnTo>
                  <a:pt x="1487514" y="3083244"/>
                </a:lnTo>
                <a:lnTo>
                  <a:pt x="1481803" y="3084831"/>
                </a:lnTo>
                <a:lnTo>
                  <a:pt x="1475456" y="3085783"/>
                </a:lnTo>
                <a:lnTo>
                  <a:pt x="1469110" y="3086100"/>
                </a:lnTo>
                <a:lnTo>
                  <a:pt x="1056286" y="3086100"/>
                </a:lnTo>
                <a:lnTo>
                  <a:pt x="1050257" y="3085783"/>
                </a:lnTo>
                <a:lnTo>
                  <a:pt x="1043911" y="3084831"/>
                </a:lnTo>
                <a:lnTo>
                  <a:pt x="1037882" y="3083244"/>
                </a:lnTo>
                <a:lnTo>
                  <a:pt x="1031853" y="3081340"/>
                </a:lnTo>
                <a:lnTo>
                  <a:pt x="1026776" y="3078483"/>
                </a:lnTo>
                <a:lnTo>
                  <a:pt x="1021381" y="3075309"/>
                </a:lnTo>
                <a:lnTo>
                  <a:pt x="1016622" y="3071818"/>
                </a:lnTo>
                <a:lnTo>
                  <a:pt x="1012179" y="3067693"/>
                </a:lnTo>
                <a:lnTo>
                  <a:pt x="1008372" y="3063249"/>
                </a:lnTo>
                <a:lnTo>
                  <a:pt x="1004246" y="3058489"/>
                </a:lnTo>
                <a:lnTo>
                  <a:pt x="1001391" y="3053411"/>
                </a:lnTo>
                <a:lnTo>
                  <a:pt x="998852" y="3047698"/>
                </a:lnTo>
                <a:lnTo>
                  <a:pt x="996631" y="3041985"/>
                </a:lnTo>
                <a:lnTo>
                  <a:pt x="995044" y="3035955"/>
                </a:lnTo>
                <a:lnTo>
                  <a:pt x="994092" y="3029608"/>
                </a:lnTo>
                <a:lnTo>
                  <a:pt x="993775" y="3023260"/>
                </a:lnTo>
                <a:lnTo>
                  <a:pt x="993775" y="2030516"/>
                </a:lnTo>
                <a:lnTo>
                  <a:pt x="1531938" y="1492251"/>
                </a:lnTo>
                <a:close/>
                <a:moveTo>
                  <a:pt x="2914650" y="1230313"/>
                </a:moveTo>
                <a:lnTo>
                  <a:pt x="2914650" y="3023247"/>
                </a:lnTo>
                <a:lnTo>
                  <a:pt x="2914014" y="3029596"/>
                </a:lnTo>
                <a:lnTo>
                  <a:pt x="2913059" y="3035945"/>
                </a:lnTo>
                <a:lnTo>
                  <a:pt x="2911468" y="3041976"/>
                </a:lnTo>
                <a:lnTo>
                  <a:pt x="2909240" y="3047690"/>
                </a:lnTo>
                <a:lnTo>
                  <a:pt x="2906694" y="3053404"/>
                </a:lnTo>
                <a:lnTo>
                  <a:pt x="2903512" y="3058483"/>
                </a:lnTo>
                <a:lnTo>
                  <a:pt x="2900011" y="3063245"/>
                </a:lnTo>
                <a:lnTo>
                  <a:pt x="2895874" y="3067689"/>
                </a:lnTo>
                <a:lnTo>
                  <a:pt x="2891736" y="3071816"/>
                </a:lnTo>
                <a:lnTo>
                  <a:pt x="2886326" y="3075308"/>
                </a:lnTo>
                <a:lnTo>
                  <a:pt x="2881234" y="3078482"/>
                </a:lnTo>
                <a:lnTo>
                  <a:pt x="2875824" y="3081340"/>
                </a:lnTo>
                <a:lnTo>
                  <a:pt x="2870414" y="3083244"/>
                </a:lnTo>
                <a:lnTo>
                  <a:pt x="2864367" y="3084831"/>
                </a:lnTo>
                <a:lnTo>
                  <a:pt x="2858002" y="3085784"/>
                </a:lnTo>
                <a:lnTo>
                  <a:pt x="2851637" y="3086101"/>
                </a:lnTo>
                <a:lnTo>
                  <a:pt x="2437914" y="3086101"/>
                </a:lnTo>
                <a:lnTo>
                  <a:pt x="2430912" y="3085784"/>
                </a:lnTo>
                <a:lnTo>
                  <a:pt x="2425184" y="3084831"/>
                </a:lnTo>
                <a:lnTo>
                  <a:pt x="2418819" y="3083244"/>
                </a:lnTo>
                <a:lnTo>
                  <a:pt x="2413090" y="3081340"/>
                </a:lnTo>
                <a:lnTo>
                  <a:pt x="2407680" y="3078482"/>
                </a:lnTo>
                <a:lnTo>
                  <a:pt x="2402588" y="3075308"/>
                </a:lnTo>
                <a:lnTo>
                  <a:pt x="2397814" y="3071816"/>
                </a:lnTo>
                <a:lnTo>
                  <a:pt x="2393040" y="3067689"/>
                </a:lnTo>
                <a:lnTo>
                  <a:pt x="2389221" y="3063245"/>
                </a:lnTo>
                <a:lnTo>
                  <a:pt x="2385721" y="3058483"/>
                </a:lnTo>
                <a:lnTo>
                  <a:pt x="2382538" y="3053404"/>
                </a:lnTo>
                <a:lnTo>
                  <a:pt x="2379674" y="3047690"/>
                </a:lnTo>
                <a:lnTo>
                  <a:pt x="2377764" y="3041976"/>
                </a:lnTo>
                <a:lnTo>
                  <a:pt x="2376173" y="3035945"/>
                </a:lnTo>
                <a:lnTo>
                  <a:pt x="2374900" y="3029596"/>
                </a:lnTo>
                <a:lnTo>
                  <a:pt x="2374900" y="3023247"/>
                </a:lnTo>
                <a:lnTo>
                  <a:pt x="2374900" y="1768701"/>
                </a:lnTo>
                <a:lnTo>
                  <a:pt x="2914650" y="1230313"/>
                </a:lnTo>
                <a:close/>
                <a:moveTo>
                  <a:pt x="3382142" y="762000"/>
                </a:moveTo>
                <a:lnTo>
                  <a:pt x="3382777" y="774063"/>
                </a:lnTo>
                <a:lnTo>
                  <a:pt x="3384046" y="785492"/>
                </a:lnTo>
                <a:lnTo>
                  <a:pt x="3385633" y="796920"/>
                </a:lnTo>
                <a:lnTo>
                  <a:pt x="3387536" y="808031"/>
                </a:lnTo>
                <a:lnTo>
                  <a:pt x="3390392" y="818825"/>
                </a:lnTo>
                <a:lnTo>
                  <a:pt x="3393565" y="829618"/>
                </a:lnTo>
                <a:lnTo>
                  <a:pt x="3397056" y="840094"/>
                </a:lnTo>
                <a:lnTo>
                  <a:pt x="3401181" y="850888"/>
                </a:lnTo>
                <a:lnTo>
                  <a:pt x="3405623" y="860729"/>
                </a:lnTo>
                <a:lnTo>
                  <a:pt x="3410383" y="870570"/>
                </a:lnTo>
                <a:lnTo>
                  <a:pt x="3416095" y="880411"/>
                </a:lnTo>
                <a:lnTo>
                  <a:pt x="3421806" y="889935"/>
                </a:lnTo>
                <a:lnTo>
                  <a:pt x="3427835" y="899141"/>
                </a:lnTo>
                <a:lnTo>
                  <a:pt x="3434499" y="907713"/>
                </a:lnTo>
                <a:lnTo>
                  <a:pt x="3441797" y="916284"/>
                </a:lnTo>
                <a:lnTo>
                  <a:pt x="3448778" y="924220"/>
                </a:lnTo>
                <a:lnTo>
                  <a:pt x="3456711" y="932157"/>
                </a:lnTo>
                <a:lnTo>
                  <a:pt x="3464644" y="939776"/>
                </a:lnTo>
                <a:lnTo>
                  <a:pt x="3472894" y="946760"/>
                </a:lnTo>
                <a:lnTo>
                  <a:pt x="3481461" y="953426"/>
                </a:lnTo>
                <a:lnTo>
                  <a:pt x="3490663" y="960093"/>
                </a:lnTo>
                <a:lnTo>
                  <a:pt x="3499548" y="966125"/>
                </a:lnTo>
                <a:lnTo>
                  <a:pt x="3509067" y="971521"/>
                </a:lnTo>
                <a:lnTo>
                  <a:pt x="3518904" y="976601"/>
                </a:lnTo>
                <a:lnTo>
                  <a:pt x="3529058" y="981363"/>
                </a:lnTo>
                <a:lnTo>
                  <a:pt x="3539529" y="985807"/>
                </a:lnTo>
                <a:lnTo>
                  <a:pt x="3549683" y="989616"/>
                </a:lnTo>
                <a:lnTo>
                  <a:pt x="3560155" y="992791"/>
                </a:lnTo>
                <a:lnTo>
                  <a:pt x="3571261" y="995966"/>
                </a:lnTo>
                <a:lnTo>
                  <a:pt x="3582367" y="998505"/>
                </a:lnTo>
                <a:lnTo>
                  <a:pt x="3593790" y="1000093"/>
                </a:lnTo>
                <a:lnTo>
                  <a:pt x="3605213" y="1001680"/>
                </a:lnTo>
                <a:lnTo>
                  <a:pt x="3605213" y="3023244"/>
                </a:lnTo>
                <a:lnTo>
                  <a:pt x="3604896" y="3029593"/>
                </a:lnTo>
                <a:lnTo>
                  <a:pt x="3603944" y="3035942"/>
                </a:lnTo>
                <a:lnTo>
                  <a:pt x="3602357" y="3041974"/>
                </a:lnTo>
                <a:lnTo>
                  <a:pt x="3600136" y="3047688"/>
                </a:lnTo>
                <a:lnTo>
                  <a:pt x="3597598" y="3053402"/>
                </a:lnTo>
                <a:lnTo>
                  <a:pt x="3594425" y="3058481"/>
                </a:lnTo>
                <a:lnTo>
                  <a:pt x="3590617" y="3063243"/>
                </a:lnTo>
                <a:lnTo>
                  <a:pt x="3586809" y="3067688"/>
                </a:lnTo>
                <a:lnTo>
                  <a:pt x="3582367" y="3071815"/>
                </a:lnTo>
                <a:lnTo>
                  <a:pt x="3577607" y="3075307"/>
                </a:lnTo>
                <a:lnTo>
                  <a:pt x="3572213" y="3078481"/>
                </a:lnTo>
                <a:lnTo>
                  <a:pt x="3567136" y="3081338"/>
                </a:lnTo>
                <a:lnTo>
                  <a:pt x="3561107" y="3083243"/>
                </a:lnTo>
                <a:lnTo>
                  <a:pt x="3555078" y="3084830"/>
                </a:lnTo>
                <a:lnTo>
                  <a:pt x="3548732" y="3085783"/>
                </a:lnTo>
                <a:lnTo>
                  <a:pt x="3542703" y="3086100"/>
                </a:lnTo>
                <a:lnTo>
                  <a:pt x="3129878" y="3086100"/>
                </a:lnTo>
                <a:lnTo>
                  <a:pt x="3123532" y="3085783"/>
                </a:lnTo>
                <a:lnTo>
                  <a:pt x="3117186" y="3084830"/>
                </a:lnTo>
                <a:lnTo>
                  <a:pt x="3111474" y="3083243"/>
                </a:lnTo>
                <a:lnTo>
                  <a:pt x="3105445" y="3081338"/>
                </a:lnTo>
                <a:lnTo>
                  <a:pt x="3099733" y="3078481"/>
                </a:lnTo>
                <a:lnTo>
                  <a:pt x="3094656" y="3075307"/>
                </a:lnTo>
                <a:lnTo>
                  <a:pt x="3089897" y="3071815"/>
                </a:lnTo>
                <a:lnTo>
                  <a:pt x="3085454" y="3067688"/>
                </a:lnTo>
                <a:lnTo>
                  <a:pt x="3081329" y="3063243"/>
                </a:lnTo>
                <a:lnTo>
                  <a:pt x="3077839" y="3058481"/>
                </a:lnTo>
                <a:lnTo>
                  <a:pt x="3074666" y="3053402"/>
                </a:lnTo>
                <a:lnTo>
                  <a:pt x="3071810" y="3047688"/>
                </a:lnTo>
                <a:lnTo>
                  <a:pt x="3069906" y="3041974"/>
                </a:lnTo>
                <a:lnTo>
                  <a:pt x="3068320" y="3035942"/>
                </a:lnTo>
                <a:lnTo>
                  <a:pt x="3067685" y="3029593"/>
                </a:lnTo>
                <a:lnTo>
                  <a:pt x="3067050" y="3023244"/>
                </a:lnTo>
                <a:lnTo>
                  <a:pt x="3067050" y="1077552"/>
                </a:lnTo>
                <a:lnTo>
                  <a:pt x="3382142" y="762000"/>
                </a:lnTo>
                <a:close/>
                <a:moveTo>
                  <a:pt x="3032368" y="0"/>
                </a:moveTo>
                <a:lnTo>
                  <a:pt x="3038399" y="0"/>
                </a:lnTo>
                <a:lnTo>
                  <a:pt x="3628114" y="0"/>
                </a:lnTo>
                <a:lnTo>
                  <a:pt x="3634144" y="0"/>
                </a:lnTo>
                <a:lnTo>
                  <a:pt x="3640175" y="318"/>
                </a:lnTo>
                <a:lnTo>
                  <a:pt x="3646205" y="1270"/>
                </a:lnTo>
                <a:lnTo>
                  <a:pt x="3651918" y="2222"/>
                </a:lnTo>
                <a:lnTo>
                  <a:pt x="3657631" y="3492"/>
                </a:lnTo>
                <a:lnTo>
                  <a:pt x="3663344" y="5079"/>
                </a:lnTo>
                <a:lnTo>
                  <a:pt x="3669057" y="6984"/>
                </a:lnTo>
                <a:lnTo>
                  <a:pt x="3674453" y="9206"/>
                </a:lnTo>
                <a:lnTo>
                  <a:pt x="3680166" y="11428"/>
                </a:lnTo>
                <a:lnTo>
                  <a:pt x="3685562" y="14284"/>
                </a:lnTo>
                <a:lnTo>
                  <a:pt x="3690640" y="17459"/>
                </a:lnTo>
                <a:lnTo>
                  <a:pt x="3695718" y="20633"/>
                </a:lnTo>
                <a:lnTo>
                  <a:pt x="3700479" y="23807"/>
                </a:lnTo>
                <a:lnTo>
                  <a:pt x="3705240" y="27616"/>
                </a:lnTo>
                <a:lnTo>
                  <a:pt x="3710001" y="31425"/>
                </a:lnTo>
                <a:lnTo>
                  <a:pt x="3714445" y="35552"/>
                </a:lnTo>
                <a:lnTo>
                  <a:pt x="3718253" y="39678"/>
                </a:lnTo>
                <a:lnTo>
                  <a:pt x="3722062" y="44440"/>
                </a:lnTo>
                <a:lnTo>
                  <a:pt x="3725871" y="49201"/>
                </a:lnTo>
                <a:lnTo>
                  <a:pt x="3729362" y="53962"/>
                </a:lnTo>
                <a:lnTo>
                  <a:pt x="3732536" y="59041"/>
                </a:lnTo>
                <a:lnTo>
                  <a:pt x="3735075" y="64437"/>
                </a:lnTo>
                <a:lnTo>
                  <a:pt x="3737932" y="69516"/>
                </a:lnTo>
                <a:lnTo>
                  <a:pt x="3740471" y="74912"/>
                </a:lnTo>
                <a:lnTo>
                  <a:pt x="3742692" y="80308"/>
                </a:lnTo>
                <a:lnTo>
                  <a:pt x="3744279" y="86339"/>
                </a:lnTo>
                <a:lnTo>
                  <a:pt x="3745866" y="91736"/>
                </a:lnTo>
                <a:lnTo>
                  <a:pt x="3747453" y="97767"/>
                </a:lnTo>
                <a:lnTo>
                  <a:pt x="3748088" y="103798"/>
                </a:lnTo>
                <a:lnTo>
                  <a:pt x="3749040" y="109511"/>
                </a:lnTo>
                <a:lnTo>
                  <a:pt x="3749358" y="115542"/>
                </a:lnTo>
                <a:lnTo>
                  <a:pt x="3749675" y="121573"/>
                </a:lnTo>
                <a:lnTo>
                  <a:pt x="3749675" y="711346"/>
                </a:lnTo>
                <a:lnTo>
                  <a:pt x="3749358" y="717377"/>
                </a:lnTo>
                <a:lnTo>
                  <a:pt x="3749040" y="723726"/>
                </a:lnTo>
                <a:lnTo>
                  <a:pt x="3748088" y="729757"/>
                </a:lnTo>
                <a:lnTo>
                  <a:pt x="3747453" y="735788"/>
                </a:lnTo>
                <a:lnTo>
                  <a:pt x="3745866" y="741819"/>
                </a:lnTo>
                <a:lnTo>
                  <a:pt x="3744279" y="747215"/>
                </a:lnTo>
                <a:lnTo>
                  <a:pt x="3742375" y="753246"/>
                </a:lnTo>
                <a:lnTo>
                  <a:pt x="3740471" y="758642"/>
                </a:lnTo>
                <a:lnTo>
                  <a:pt x="3737614" y="764039"/>
                </a:lnTo>
                <a:lnTo>
                  <a:pt x="3735075" y="769117"/>
                </a:lnTo>
                <a:lnTo>
                  <a:pt x="3732219" y="774196"/>
                </a:lnTo>
                <a:lnTo>
                  <a:pt x="3729045" y="779275"/>
                </a:lnTo>
                <a:lnTo>
                  <a:pt x="3725871" y="784036"/>
                </a:lnTo>
                <a:lnTo>
                  <a:pt x="3721745" y="788798"/>
                </a:lnTo>
                <a:lnTo>
                  <a:pt x="3718253" y="793242"/>
                </a:lnTo>
                <a:lnTo>
                  <a:pt x="3714445" y="797368"/>
                </a:lnTo>
                <a:lnTo>
                  <a:pt x="3710001" y="801495"/>
                </a:lnTo>
                <a:lnTo>
                  <a:pt x="3705558" y="804986"/>
                </a:lnTo>
                <a:lnTo>
                  <a:pt x="3700797" y="808795"/>
                </a:lnTo>
                <a:lnTo>
                  <a:pt x="3696036" y="811970"/>
                </a:lnTo>
                <a:lnTo>
                  <a:pt x="3690958" y="815144"/>
                </a:lnTo>
                <a:lnTo>
                  <a:pt x="3685879" y="818318"/>
                </a:lnTo>
                <a:lnTo>
                  <a:pt x="3680801" y="820857"/>
                </a:lnTo>
                <a:lnTo>
                  <a:pt x="3675405" y="823397"/>
                </a:lnTo>
                <a:lnTo>
                  <a:pt x="3669692" y="825301"/>
                </a:lnTo>
                <a:lnTo>
                  <a:pt x="3664297" y="827523"/>
                </a:lnTo>
                <a:lnTo>
                  <a:pt x="3658583" y="829110"/>
                </a:lnTo>
                <a:lnTo>
                  <a:pt x="3652870" y="830698"/>
                </a:lnTo>
                <a:lnTo>
                  <a:pt x="3646523" y="831332"/>
                </a:lnTo>
                <a:lnTo>
                  <a:pt x="3640492" y="832285"/>
                </a:lnTo>
                <a:lnTo>
                  <a:pt x="3634144" y="832919"/>
                </a:lnTo>
                <a:lnTo>
                  <a:pt x="3628114" y="832919"/>
                </a:lnTo>
                <a:lnTo>
                  <a:pt x="3622083" y="832919"/>
                </a:lnTo>
                <a:lnTo>
                  <a:pt x="3615735" y="832285"/>
                </a:lnTo>
                <a:lnTo>
                  <a:pt x="3609705" y="831332"/>
                </a:lnTo>
                <a:lnTo>
                  <a:pt x="3603675" y="830698"/>
                </a:lnTo>
                <a:lnTo>
                  <a:pt x="3597644" y="829110"/>
                </a:lnTo>
                <a:lnTo>
                  <a:pt x="3592248" y="827523"/>
                </a:lnTo>
                <a:lnTo>
                  <a:pt x="3586218" y="825301"/>
                </a:lnTo>
                <a:lnTo>
                  <a:pt x="3580822" y="823397"/>
                </a:lnTo>
                <a:lnTo>
                  <a:pt x="3575427" y="820857"/>
                </a:lnTo>
                <a:lnTo>
                  <a:pt x="3570031" y="818318"/>
                </a:lnTo>
                <a:lnTo>
                  <a:pt x="3565270" y="815144"/>
                </a:lnTo>
                <a:lnTo>
                  <a:pt x="3560192" y="811970"/>
                </a:lnTo>
                <a:lnTo>
                  <a:pt x="3555431" y="808795"/>
                </a:lnTo>
                <a:lnTo>
                  <a:pt x="3550670" y="804986"/>
                </a:lnTo>
                <a:lnTo>
                  <a:pt x="3546227" y="801495"/>
                </a:lnTo>
                <a:lnTo>
                  <a:pt x="3542100" y="797368"/>
                </a:lnTo>
                <a:lnTo>
                  <a:pt x="3537974" y="793242"/>
                </a:lnTo>
                <a:lnTo>
                  <a:pt x="3534166" y="788798"/>
                </a:lnTo>
                <a:lnTo>
                  <a:pt x="3530674" y="784036"/>
                </a:lnTo>
                <a:lnTo>
                  <a:pt x="3527500" y="779275"/>
                </a:lnTo>
                <a:lnTo>
                  <a:pt x="3524326" y="774196"/>
                </a:lnTo>
                <a:lnTo>
                  <a:pt x="3521153" y="769117"/>
                </a:lnTo>
                <a:lnTo>
                  <a:pt x="3518296" y="764039"/>
                </a:lnTo>
                <a:lnTo>
                  <a:pt x="3516074" y="758642"/>
                </a:lnTo>
                <a:lnTo>
                  <a:pt x="3514170" y="753246"/>
                </a:lnTo>
                <a:lnTo>
                  <a:pt x="3511948" y="747215"/>
                </a:lnTo>
                <a:lnTo>
                  <a:pt x="3510361" y="741819"/>
                </a:lnTo>
                <a:lnTo>
                  <a:pt x="3508774" y="735788"/>
                </a:lnTo>
                <a:lnTo>
                  <a:pt x="3508139" y="729757"/>
                </a:lnTo>
                <a:lnTo>
                  <a:pt x="3507187" y="723726"/>
                </a:lnTo>
                <a:lnTo>
                  <a:pt x="3506552" y="717377"/>
                </a:lnTo>
                <a:lnTo>
                  <a:pt x="3506552" y="711346"/>
                </a:lnTo>
                <a:lnTo>
                  <a:pt x="3506552" y="415190"/>
                </a:lnTo>
                <a:lnTo>
                  <a:pt x="2189691" y="1732180"/>
                </a:lnTo>
                <a:lnTo>
                  <a:pt x="2185247" y="1736624"/>
                </a:lnTo>
                <a:lnTo>
                  <a:pt x="2180487" y="1740433"/>
                </a:lnTo>
                <a:lnTo>
                  <a:pt x="2175726" y="1744242"/>
                </a:lnTo>
                <a:lnTo>
                  <a:pt x="2170647" y="1748051"/>
                </a:lnTo>
                <a:lnTo>
                  <a:pt x="2165569" y="1750908"/>
                </a:lnTo>
                <a:lnTo>
                  <a:pt x="2160491" y="1753765"/>
                </a:lnTo>
                <a:lnTo>
                  <a:pt x="2155095" y="1756621"/>
                </a:lnTo>
                <a:lnTo>
                  <a:pt x="2149382" y="1758843"/>
                </a:lnTo>
                <a:lnTo>
                  <a:pt x="2143986" y="1761065"/>
                </a:lnTo>
                <a:lnTo>
                  <a:pt x="2138273" y="1762970"/>
                </a:lnTo>
                <a:lnTo>
                  <a:pt x="2132878" y="1764557"/>
                </a:lnTo>
                <a:lnTo>
                  <a:pt x="2126847" y="1765509"/>
                </a:lnTo>
                <a:lnTo>
                  <a:pt x="2121452" y="1766461"/>
                </a:lnTo>
                <a:lnTo>
                  <a:pt x="2115421" y="1767096"/>
                </a:lnTo>
                <a:lnTo>
                  <a:pt x="2109708" y="1767731"/>
                </a:lnTo>
                <a:lnTo>
                  <a:pt x="2103678" y="1768049"/>
                </a:lnTo>
                <a:lnTo>
                  <a:pt x="2098282" y="1767731"/>
                </a:lnTo>
                <a:lnTo>
                  <a:pt x="2092252" y="1767096"/>
                </a:lnTo>
                <a:lnTo>
                  <a:pt x="2086221" y="1766461"/>
                </a:lnTo>
                <a:lnTo>
                  <a:pt x="2080508" y="1765509"/>
                </a:lnTo>
                <a:lnTo>
                  <a:pt x="2074795" y="1764557"/>
                </a:lnTo>
                <a:lnTo>
                  <a:pt x="2069399" y="1762970"/>
                </a:lnTo>
                <a:lnTo>
                  <a:pt x="2063369" y="1761065"/>
                </a:lnTo>
                <a:lnTo>
                  <a:pt x="2057973" y="1758843"/>
                </a:lnTo>
                <a:lnTo>
                  <a:pt x="2052577" y="1756621"/>
                </a:lnTo>
                <a:lnTo>
                  <a:pt x="2047182" y="1753765"/>
                </a:lnTo>
                <a:lnTo>
                  <a:pt x="2042104" y="1750908"/>
                </a:lnTo>
                <a:lnTo>
                  <a:pt x="2037025" y="1748051"/>
                </a:lnTo>
                <a:lnTo>
                  <a:pt x="2031947" y="1744242"/>
                </a:lnTo>
                <a:lnTo>
                  <a:pt x="2027186" y="1740433"/>
                </a:lnTo>
                <a:lnTo>
                  <a:pt x="2022425" y="1736624"/>
                </a:lnTo>
                <a:lnTo>
                  <a:pt x="2017664" y="1732180"/>
                </a:lnTo>
                <a:lnTo>
                  <a:pt x="1543797" y="1257949"/>
                </a:lnTo>
                <a:lnTo>
                  <a:pt x="207257" y="2594619"/>
                </a:lnTo>
                <a:lnTo>
                  <a:pt x="202814" y="2599063"/>
                </a:lnTo>
                <a:lnTo>
                  <a:pt x="198053" y="2602872"/>
                </a:lnTo>
                <a:lnTo>
                  <a:pt x="193292" y="2606999"/>
                </a:lnTo>
                <a:lnTo>
                  <a:pt x="188214" y="2610490"/>
                </a:lnTo>
                <a:lnTo>
                  <a:pt x="183136" y="2613665"/>
                </a:lnTo>
                <a:lnTo>
                  <a:pt x="178057" y="2616204"/>
                </a:lnTo>
                <a:lnTo>
                  <a:pt x="172662" y="2619061"/>
                </a:lnTo>
                <a:lnTo>
                  <a:pt x="166949" y="2621600"/>
                </a:lnTo>
                <a:lnTo>
                  <a:pt x="161553" y="2623505"/>
                </a:lnTo>
                <a:lnTo>
                  <a:pt x="155840" y="2625409"/>
                </a:lnTo>
                <a:lnTo>
                  <a:pt x="150444" y="2626996"/>
                </a:lnTo>
                <a:lnTo>
                  <a:pt x="144414" y="2628266"/>
                </a:lnTo>
                <a:lnTo>
                  <a:pt x="139018" y="2628901"/>
                </a:lnTo>
                <a:lnTo>
                  <a:pt x="132988" y="2629853"/>
                </a:lnTo>
                <a:lnTo>
                  <a:pt x="127275" y="2630171"/>
                </a:lnTo>
                <a:lnTo>
                  <a:pt x="121244" y="2630488"/>
                </a:lnTo>
                <a:lnTo>
                  <a:pt x="115214" y="2630171"/>
                </a:lnTo>
                <a:lnTo>
                  <a:pt x="109818" y="2629853"/>
                </a:lnTo>
                <a:lnTo>
                  <a:pt x="103787" y="2628901"/>
                </a:lnTo>
                <a:lnTo>
                  <a:pt x="98074" y="2628266"/>
                </a:lnTo>
                <a:lnTo>
                  <a:pt x="92361" y="2626996"/>
                </a:lnTo>
                <a:lnTo>
                  <a:pt x="86648" y="2625409"/>
                </a:lnTo>
                <a:lnTo>
                  <a:pt x="80935" y="2623505"/>
                </a:lnTo>
                <a:lnTo>
                  <a:pt x="75540" y="2621600"/>
                </a:lnTo>
                <a:lnTo>
                  <a:pt x="70144" y="2619061"/>
                </a:lnTo>
                <a:lnTo>
                  <a:pt x="64748" y="2616204"/>
                </a:lnTo>
                <a:lnTo>
                  <a:pt x="59670" y="2613665"/>
                </a:lnTo>
                <a:lnTo>
                  <a:pt x="54592" y="2610490"/>
                </a:lnTo>
                <a:lnTo>
                  <a:pt x="49513" y="2606999"/>
                </a:lnTo>
                <a:lnTo>
                  <a:pt x="44752" y="2602872"/>
                </a:lnTo>
                <a:lnTo>
                  <a:pt x="39992" y="2599063"/>
                </a:lnTo>
                <a:lnTo>
                  <a:pt x="35231" y="2594619"/>
                </a:lnTo>
                <a:lnTo>
                  <a:pt x="31105" y="2590175"/>
                </a:lnTo>
                <a:lnTo>
                  <a:pt x="26978" y="2585731"/>
                </a:lnTo>
                <a:lnTo>
                  <a:pt x="23170" y="2580335"/>
                </a:lnTo>
                <a:lnTo>
                  <a:pt x="19996" y="2575574"/>
                </a:lnTo>
                <a:lnTo>
                  <a:pt x="16822" y="2570495"/>
                </a:lnTo>
                <a:lnTo>
                  <a:pt x="13648" y="2565099"/>
                </a:lnTo>
                <a:lnTo>
                  <a:pt x="10791" y="2560020"/>
                </a:lnTo>
                <a:lnTo>
                  <a:pt x="8570" y="2554307"/>
                </a:lnTo>
                <a:lnTo>
                  <a:pt x="6665" y="2548910"/>
                </a:lnTo>
                <a:lnTo>
                  <a:pt x="5078" y="2543514"/>
                </a:lnTo>
                <a:lnTo>
                  <a:pt x="3491" y="2537483"/>
                </a:lnTo>
                <a:lnTo>
                  <a:pt x="2222" y="2532087"/>
                </a:lnTo>
                <a:lnTo>
                  <a:pt x="952" y="2526056"/>
                </a:lnTo>
                <a:lnTo>
                  <a:pt x="318" y="2520660"/>
                </a:lnTo>
                <a:lnTo>
                  <a:pt x="0" y="2514629"/>
                </a:lnTo>
                <a:lnTo>
                  <a:pt x="0" y="2508598"/>
                </a:lnTo>
                <a:lnTo>
                  <a:pt x="0" y="2502884"/>
                </a:lnTo>
                <a:lnTo>
                  <a:pt x="318" y="2497170"/>
                </a:lnTo>
                <a:lnTo>
                  <a:pt x="952" y="2491457"/>
                </a:lnTo>
                <a:lnTo>
                  <a:pt x="2222" y="2485426"/>
                </a:lnTo>
                <a:lnTo>
                  <a:pt x="3491" y="2480029"/>
                </a:lnTo>
                <a:lnTo>
                  <a:pt x="5078" y="2473998"/>
                </a:lnTo>
                <a:lnTo>
                  <a:pt x="6665" y="2468285"/>
                </a:lnTo>
                <a:lnTo>
                  <a:pt x="8570" y="2462889"/>
                </a:lnTo>
                <a:lnTo>
                  <a:pt x="10791" y="2457492"/>
                </a:lnTo>
                <a:lnTo>
                  <a:pt x="13648" y="2452414"/>
                </a:lnTo>
                <a:lnTo>
                  <a:pt x="16822" y="2446700"/>
                </a:lnTo>
                <a:lnTo>
                  <a:pt x="19996" y="2441621"/>
                </a:lnTo>
                <a:lnTo>
                  <a:pt x="23487" y="2436860"/>
                </a:lnTo>
                <a:lnTo>
                  <a:pt x="26978" y="2431781"/>
                </a:lnTo>
                <a:lnTo>
                  <a:pt x="31105" y="2427337"/>
                </a:lnTo>
                <a:lnTo>
                  <a:pt x="35231" y="2422576"/>
                </a:lnTo>
                <a:lnTo>
                  <a:pt x="1457784" y="1000202"/>
                </a:lnTo>
                <a:lnTo>
                  <a:pt x="1462227" y="995758"/>
                </a:lnTo>
                <a:lnTo>
                  <a:pt x="1466988" y="991631"/>
                </a:lnTo>
                <a:lnTo>
                  <a:pt x="1471749" y="987822"/>
                </a:lnTo>
                <a:lnTo>
                  <a:pt x="1476827" y="984330"/>
                </a:lnTo>
                <a:lnTo>
                  <a:pt x="1481906" y="981156"/>
                </a:lnTo>
                <a:lnTo>
                  <a:pt x="1486984" y="978617"/>
                </a:lnTo>
                <a:lnTo>
                  <a:pt x="1492697" y="975760"/>
                </a:lnTo>
                <a:lnTo>
                  <a:pt x="1498093" y="973221"/>
                </a:lnTo>
                <a:lnTo>
                  <a:pt x="1503488" y="971316"/>
                </a:lnTo>
                <a:lnTo>
                  <a:pt x="1509202" y="969411"/>
                </a:lnTo>
                <a:lnTo>
                  <a:pt x="1514597" y="967824"/>
                </a:lnTo>
                <a:lnTo>
                  <a:pt x="1520628" y="966555"/>
                </a:lnTo>
                <a:lnTo>
                  <a:pt x="1526023" y="965602"/>
                </a:lnTo>
                <a:lnTo>
                  <a:pt x="1532054" y="964968"/>
                </a:lnTo>
                <a:lnTo>
                  <a:pt x="1537767" y="964650"/>
                </a:lnTo>
                <a:lnTo>
                  <a:pt x="1543797" y="964333"/>
                </a:lnTo>
                <a:lnTo>
                  <a:pt x="1549828" y="964650"/>
                </a:lnTo>
                <a:lnTo>
                  <a:pt x="1555223" y="964968"/>
                </a:lnTo>
                <a:lnTo>
                  <a:pt x="1561254" y="965602"/>
                </a:lnTo>
                <a:lnTo>
                  <a:pt x="1566967" y="966555"/>
                </a:lnTo>
                <a:lnTo>
                  <a:pt x="1572680" y="967824"/>
                </a:lnTo>
                <a:lnTo>
                  <a:pt x="1578393" y="969411"/>
                </a:lnTo>
                <a:lnTo>
                  <a:pt x="1584106" y="971316"/>
                </a:lnTo>
                <a:lnTo>
                  <a:pt x="1589502" y="973221"/>
                </a:lnTo>
                <a:lnTo>
                  <a:pt x="1595215" y="975760"/>
                </a:lnTo>
                <a:lnTo>
                  <a:pt x="1600293" y="978617"/>
                </a:lnTo>
                <a:lnTo>
                  <a:pt x="1605371" y="981156"/>
                </a:lnTo>
                <a:lnTo>
                  <a:pt x="1610450" y="984330"/>
                </a:lnTo>
                <a:lnTo>
                  <a:pt x="1615528" y="987822"/>
                </a:lnTo>
                <a:lnTo>
                  <a:pt x="1620289" y="991631"/>
                </a:lnTo>
                <a:lnTo>
                  <a:pt x="1625050" y="995758"/>
                </a:lnTo>
                <a:lnTo>
                  <a:pt x="1629811" y="1000202"/>
                </a:lnTo>
                <a:lnTo>
                  <a:pt x="2103678" y="1474115"/>
                </a:lnTo>
                <a:lnTo>
                  <a:pt x="3334526" y="243464"/>
                </a:lnTo>
                <a:lnTo>
                  <a:pt x="3038399" y="243464"/>
                </a:lnTo>
                <a:lnTo>
                  <a:pt x="3032368" y="242829"/>
                </a:lnTo>
                <a:lnTo>
                  <a:pt x="3026338" y="242512"/>
                </a:lnTo>
                <a:lnTo>
                  <a:pt x="3019990" y="241877"/>
                </a:lnTo>
                <a:lnTo>
                  <a:pt x="3013959" y="240607"/>
                </a:lnTo>
                <a:lnTo>
                  <a:pt x="3008246" y="239338"/>
                </a:lnTo>
                <a:lnTo>
                  <a:pt x="3002216" y="237750"/>
                </a:lnTo>
                <a:lnTo>
                  <a:pt x="2996820" y="235846"/>
                </a:lnTo>
                <a:lnTo>
                  <a:pt x="2991107" y="233624"/>
                </a:lnTo>
                <a:lnTo>
                  <a:pt x="2985711" y="231085"/>
                </a:lnTo>
                <a:lnTo>
                  <a:pt x="2980633" y="228228"/>
                </a:lnTo>
                <a:lnTo>
                  <a:pt x="2975555" y="225688"/>
                </a:lnTo>
                <a:lnTo>
                  <a:pt x="2970794" y="222514"/>
                </a:lnTo>
                <a:lnTo>
                  <a:pt x="2966033" y="219022"/>
                </a:lnTo>
                <a:lnTo>
                  <a:pt x="2961272" y="215213"/>
                </a:lnTo>
                <a:lnTo>
                  <a:pt x="2956829" y="211404"/>
                </a:lnTo>
                <a:lnTo>
                  <a:pt x="2952703" y="207595"/>
                </a:lnTo>
                <a:lnTo>
                  <a:pt x="2948576" y="203151"/>
                </a:lnTo>
                <a:lnTo>
                  <a:pt x="2944768" y="198707"/>
                </a:lnTo>
                <a:lnTo>
                  <a:pt x="2941276" y="194581"/>
                </a:lnTo>
                <a:lnTo>
                  <a:pt x="2937468" y="189820"/>
                </a:lnTo>
                <a:lnTo>
                  <a:pt x="2934294" y="184423"/>
                </a:lnTo>
                <a:lnTo>
                  <a:pt x="2931755" y="179345"/>
                </a:lnTo>
                <a:lnTo>
                  <a:pt x="2928898" y="174266"/>
                </a:lnTo>
                <a:lnTo>
                  <a:pt x="2926676" y="168870"/>
                </a:lnTo>
                <a:lnTo>
                  <a:pt x="2924137" y="163156"/>
                </a:lnTo>
                <a:lnTo>
                  <a:pt x="2922550" y="157760"/>
                </a:lnTo>
                <a:lnTo>
                  <a:pt x="2920646" y="151729"/>
                </a:lnTo>
                <a:lnTo>
                  <a:pt x="2919376" y="146015"/>
                </a:lnTo>
                <a:lnTo>
                  <a:pt x="2918424" y="139984"/>
                </a:lnTo>
                <a:lnTo>
                  <a:pt x="2917472" y="133953"/>
                </a:lnTo>
                <a:lnTo>
                  <a:pt x="2917155" y="127922"/>
                </a:lnTo>
                <a:lnTo>
                  <a:pt x="2917155" y="121573"/>
                </a:lnTo>
                <a:lnTo>
                  <a:pt x="2917155" y="115225"/>
                </a:lnTo>
                <a:lnTo>
                  <a:pt x="2917472" y="109194"/>
                </a:lnTo>
                <a:lnTo>
                  <a:pt x="2918424" y="102845"/>
                </a:lnTo>
                <a:lnTo>
                  <a:pt x="2919376" y="97132"/>
                </a:lnTo>
                <a:lnTo>
                  <a:pt x="2920646" y="91101"/>
                </a:lnTo>
                <a:lnTo>
                  <a:pt x="2922550" y="85070"/>
                </a:lnTo>
                <a:lnTo>
                  <a:pt x="2924137" y="79674"/>
                </a:lnTo>
                <a:lnTo>
                  <a:pt x="2926676" y="74277"/>
                </a:lnTo>
                <a:lnTo>
                  <a:pt x="2928898" y="68564"/>
                </a:lnTo>
                <a:lnTo>
                  <a:pt x="2931755" y="63485"/>
                </a:lnTo>
                <a:lnTo>
                  <a:pt x="2934294" y="58406"/>
                </a:lnTo>
                <a:lnTo>
                  <a:pt x="2937468" y="53645"/>
                </a:lnTo>
                <a:lnTo>
                  <a:pt x="2941276" y="48883"/>
                </a:lnTo>
                <a:lnTo>
                  <a:pt x="2944768" y="44122"/>
                </a:lnTo>
                <a:lnTo>
                  <a:pt x="2948576" y="39678"/>
                </a:lnTo>
                <a:lnTo>
                  <a:pt x="2952703" y="35552"/>
                </a:lnTo>
                <a:lnTo>
                  <a:pt x="2956829" y="31425"/>
                </a:lnTo>
                <a:lnTo>
                  <a:pt x="2961272" y="27616"/>
                </a:lnTo>
                <a:lnTo>
                  <a:pt x="2966033" y="24124"/>
                </a:lnTo>
                <a:lnTo>
                  <a:pt x="2970794" y="20633"/>
                </a:lnTo>
                <a:lnTo>
                  <a:pt x="2975555" y="17459"/>
                </a:lnTo>
                <a:lnTo>
                  <a:pt x="2980633" y="14602"/>
                </a:lnTo>
                <a:lnTo>
                  <a:pt x="2985711" y="11745"/>
                </a:lnTo>
                <a:lnTo>
                  <a:pt x="2991107" y="9523"/>
                </a:lnTo>
                <a:lnTo>
                  <a:pt x="2996820" y="6984"/>
                </a:lnTo>
                <a:lnTo>
                  <a:pt x="3002216" y="5397"/>
                </a:lnTo>
                <a:lnTo>
                  <a:pt x="3008246" y="3492"/>
                </a:lnTo>
                <a:lnTo>
                  <a:pt x="3013959" y="2222"/>
                </a:lnTo>
                <a:lnTo>
                  <a:pt x="3019990" y="1270"/>
                </a:lnTo>
                <a:lnTo>
                  <a:pt x="3026338" y="318"/>
                </a:lnTo>
                <a:lnTo>
                  <a:pt x="3032368" y="0"/>
                </a:lnTo>
                <a:close/>
              </a:path>
            </a:pathLst>
          </a:custGeom>
          <a:solidFill>
            <a:srgbClr val="597AA0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  <p:sp>
        <p:nvSpPr>
          <p:cNvPr id="38" name="KSO_Shape"/>
          <p:cNvSpPr>
            <a:spLocks/>
          </p:cNvSpPr>
          <p:nvPr/>
        </p:nvSpPr>
        <p:spPr bwMode="auto">
          <a:xfrm>
            <a:off x="4775081" y="4416941"/>
            <a:ext cx="453262" cy="454018"/>
          </a:xfrm>
          <a:custGeom>
            <a:avLst/>
            <a:gdLst>
              <a:gd name="T0" fmla="*/ 923363 w 1752600"/>
              <a:gd name="T1" fmla="*/ 1417153 h 1754188"/>
              <a:gd name="T2" fmla="*/ 958587 w 1752600"/>
              <a:gd name="T3" fmla="*/ 1476612 h 1754188"/>
              <a:gd name="T4" fmla="*/ 945181 w 1752600"/>
              <a:gd name="T5" fmla="*/ 1530763 h 1754188"/>
              <a:gd name="T6" fmla="*/ 886299 w 1752600"/>
              <a:gd name="T7" fmla="*/ 1566067 h 1754188"/>
              <a:gd name="T8" fmla="*/ 832675 w 1752600"/>
              <a:gd name="T9" fmla="*/ 1552795 h 1754188"/>
              <a:gd name="T10" fmla="*/ 797714 w 1752600"/>
              <a:gd name="T11" fmla="*/ 1493335 h 1754188"/>
              <a:gd name="T12" fmla="*/ 810857 w 1752600"/>
              <a:gd name="T13" fmla="*/ 1439185 h 1754188"/>
              <a:gd name="T14" fmla="*/ 869739 w 1752600"/>
              <a:gd name="T15" fmla="*/ 1403616 h 1754188"/>
              <a:gd name="T16" fmla="*/ 1526266 w 1752600"/>
              <a:gd name="T17" fmla="*/ 809406 h 1754188"/>
              <a:gd name="T18" fmla="*/ 1561836 w 1752600"/>
              <a:gd name="T19" fmla="*/ 868866 h 1754188"/>
              <a:gd name="T20" fmla="*/ 1548298 w 1752600"/>
              <a:gd name="T21" fmla="*/ 923016 h 1754188"/>
              <a:gd name="T22" fmla="*/ 1488839 w 1752600"/>
              <a:gd name="T23" fmla="*/ 958586 h 1754188"/>
              <a:gd name="T24" fmla="*/ 1434954 w 1752600"/>
              <a:gd name="T25" fmla="*/ 945048 h 1754188"/>
              <a:gd name="T26" fmla="*/ 1399385 w 1752600"/>
              <a:gd name="T27" fmla="*/ 885589 h 1754188"/>
              <a:gd name="T28" fmla="*/ 1412922 w 1752600"/>
              <a:gd name="T29" fmla="*/ 831438 h 1754188"/>
              <a:gd name="T30" fmla="*/ 1472116 w 1752600"/>
              <a:gd name="T31" fmla="*/ 795869 h 1754188"/>
              <a:gd name="T32" fmla="*/ 931422 w 1752600"/>
              <a:gd name="T33" fmla="*/ 210375 h 1754188"/>
              <a:gd name="T34" fmla="*/ 985331 w 1752600"/>
              <a:gd name="T35" fmla="*/ 812351 h 1754188"/>
              <a:gd name="T36" fmla="*/ 997223 w 1752600"/>
              <a:gd name="T37" fmla="*/ 915108 h 1754188"/>
              <a:gd name="T38" fmla="*/ 946749 w 1752600"/>
              <a:gd name="T39" fmla="*/ 982906 h 1754188"/>
              <a:gd name="T40" fmla="*/ 857693 w 1752600"/>
              <a:gd name="T41" fmla="*/ 1003564 h 1754188"/>
              <a:gd name="T42" fmla="*/ 763351 w 1752600"/>
              <a:gd name="T43" fmla="*/ 937354 h 1754188"/>
              <a:gd name="T44" fmla="*/ 353480 w 1752600"/>
              <a:gd name="T45" fmla="*/ 893921 h 1754188"/>
              <a:gd name="T46" fmla="*/ 383342 w 1752600"/>
              <a:gd name="T47" fmla="*/ 820296 h 1754188"/>
              <a:gd name="T48" fmla="*/ 815147 w 1752600"/>
              <a:gd name="T49" fmla="*/ 764945 h 1754188"/>
              <a:gd name="T50" fmla="*/ 858486 w 1752600"/>
              <a:gd name="T51" fmla="*/ 180713 h 1754188"/>
              <a:gd name="T52" fmla="*/ 670516 w 1752600"/>
              <a:gd name="T53" fmla="*/ 152975 h 1754188"/>
              <a:gd name="T54" fmla="*/ 441192 w 1752600"/>
              <a:gd name="T55" fmla="*/ 263340 h 1754188"/>
              <a:gd name="T56" fmla="*/ 263181 w 1752600"/>
              <a:gd name="T57" fmla="*/ 441458 h 1754188"/>
              <a:gd name="T58" fmla="*/ 152883 w 1752600"/>
              <a:gd name="T59" fmla="*/ 670921 h 1754188"/>
              <a:gd name="T60" fmla="*/ 126168 w 1752600"/>
              <a:gd name="T61" fmla="*/ 934791 h 1754188"/>
              <a:gd name="T62" fmla="*/ 190707 w 1752600"/>
              <a:gd name="T63" fmla="*/ 1186485 h 1754188"/>
              <a:gd name="T64" fmla="*/ 332216 w 1752600"/>
              <a:gd name="T65" fmla="*/ 1396099 h 1754188"/>
              <a:gd name="T66" fmla="*/ 534297 w 1752600"/>
              <a:gd name="T67" fmla="*/ 1547221 h 1754188"/>
              <a:gd name="T68" fmla="*/ 780550 w 1752600"/>
              <a:gd name="T69" fmla="*/ 1623709 h 1754188"/>
              <a:gd name="T70" fmla="*/ 1045847 w 1752600"/>
              <a:gd name="T71" fmla="*/ 1610476 h 1754188"/>
              <a:gd name="T72" fmla="*/ 1281255 w 1752600"/>
              <a:gd name="T73" fmla="*/ 1511227 h 1754188"/>
              <a:gd name="T74" fmla="*/ 1467730 w 1752600"/>
              <a:gd name="T75" fmla="*/ 1341578 h 1754188"/>
              <a:gd name="T76" fmla="*/ 1588873 w 1752600"/>
              <a:gd name="T77" fmla="*/ 1118202 h 1754188"/>
              <a:gd name="T78" fmla="*/ 1628019 w 1752600"/>
              <a:gd name="T79" fmla="*/ 857509 h 1754188"/>
              <a:gd name="T80" fmla="*/ 1576176 w 1752600"/>
              <a:gd name="T81" fmla="*/ 601315 h 1754188"/>
              <a:gd name="T82" fmla="*/ 1444718 w 1752600"/>
              <a:gd name="T83" fmla="*/ 384820 h 1754188"/>
              <a:gd name="T84" fmla="*/ 1250573 w 1752600"/>
              <a:gd name="T85" fmla="*/ 224170 h 1754188"/>
              <a:gd name="T86" fmla="*/ 1009345 w 1752600"/>
              <a:gd name="T87" fmla="*/ 136037 h 1754188"/>
              <a:gd name="T88" fmla="*/ 987656 w 1752600"/>
              <a:gd name="T89" fmla="*/ 7146 h 1754188"/>
              <a:gd name="T90" fmla="*/ 1274907 w 1752600"/>
              <a:gd name="T91" fmla="*/ 96337 h 1754188"/>
              <a:gd name="T92" fmla="*/ 1510315 w 1752600"/>
              <a:gd name="T93" fmla="*/ 272074 h 1754188"/>
              <a:gd name="T94" fmla="*/ 1675101 w 1752600"/>
              <a:gd name="T95" fmla="*/ 516358 h 1754188"/>
              <a:gd name="T96" fmla="*/ 1749955 w 1752600"/>
              <a:gd name="T97" fmla="*/ 809605 h 1754188"/>
              <a:gd name="T98" fmla="*/ 1719273 w 1752600"/>
              <a:gd name="T99" fmla="*/ 1116879 h 1754188"/>
              <a:gd name="T100" fmla="*/ 1590724 w 1752600"/>
              <a:gd name="T101" fmla="*/ 1384453 h 1754188"/>
              <a:gd name="T102" fmla="*/ 1383353 w 1752600"/>
              <a:gd name="T103" fmla="*/ 1591949 h 1754188"/>
              <a:gd name="T104" fmla="*/ 1115940 w 1752600"/>
              <a:gd name="T105" fmla="*/ 1720576 h 1754188"/>
              <a:gd name="T106" fmla="*/ 809116 w 1752600"/>
              <a:gd name="T107" fmla="*/ 1751277 h 1754188"/>
              <a:gd name="T108" fmla="*/ 516046 w 1752600"/>
              <a:gd name="T109" fmla="*/ 1676377 h 1754188"/>
              <a:gd name="T110" fmla="*/ 271909 w 1752600"/>
              <a:gd name="T111" fmla="*/ 1511492 h 1754188"/>
              <a:gd name="T112" fmla="*/ 95750 w 1752600"/>
              <a:gd name="T113" fmla="*/ 1275941 h 1754188"/>
              <a:gd name="T114" fmla="*/ 6877 w 1752600"/>
              <a:gd name="T115" fmla="*/ 988782 h 1754188"/>
              <a:gd name="T116" fmla="*/ 22483 w 1752600"/>
              <a:gd name="T117" fmla="*/ 679126 h 1754188"/>
              <a:gd name="T118" fmla="*/ 138071 w 1752600"/>
              <a:gd name="T119" fmla="*/ 404935 h 1754188"/>
              <a:gd name="T120" fmla="*/ 335655 w 1752600"/>
              <a:gd name="T121" fmla="*/ 187117 h 1754188"/>
              <a:gd name="T122" fmla="*/ 595662 w 1752600"/>
              <a:gd name="T123" fmla="*/ 46051 h 1754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1752600" h="1754188">
                <a:moveTo>
                  <a:pt x="873945" y="1403350"/>
                </a:moveTo>
                <a:lnTo>
                  <a:pt x="877888" y="1403350"/>
                </a:lnTo>
                <a:lnTo>
                  <a:pt x="882356" y="1403350"/>
                </a:lnTo>
                <a:lnTo>
                  <a:pt x="886299" y="1403616"/>
                </a:lnTo>
                <a:lnTo>
                  <a:pt x="890505" y="1404146"/>
                </a:lnTo>
                <a:lnTo>
                  <a:pt x="894448" y="1404943"/>
                </a:lnTo>
                <a:lnTo>
                  <a:pt x="898128" y="1405739"/>
                </a:lnTo>
                <a:lnTo>
                  <a:pt x="901808" y="1406801"/>
                </a:lnTo>
                <a:lnTo>
                  <a:pt x="906014" y="1408393"/>
                </a:lnTo>
                <a:lnTo>
                  <a:pt x="909432" y="1409455"/>
                </a:lnTo>
                <a:lnTo>
                  <a:pt x="913112" y="1411048"/>
                </a:lnTo>
                <a:lnTo>
                  <a:pt x="916529" y="1412906"/>
                </a:lnTo>
                <a:lnTo>
                  <a:pt x="919946" y="1415030"/>
                </a:lnTo>
                <a:lnTo>
                  <a:pt x="923363" y="1417153"/>
                </a:lnTo>
                <a:lnTo>
                  <a:pt x="929672" y="1421931"/>
                </a:lnTo>
                <a:lnTo>
                  <a:pt x="935192" y="1427240"/>
                </a:lnTo>
                <a:lnTo>
                  <a:pt x="940450" y="1432814"/>
                </a:lnTo>
                <a:lnTo>
                  <a:pt x="945181" y="1439185"/>
                </a:lnTo>
                <a:lnTo>
                  <a:pt x="947284" y="1442636"/>
                </a:lnTo>
                <a:lnTo>
                  <a:pt x="949124" y="1446086"/>
                </a:lnTo>
                <a:lnTo>
                  <a:pt x="951227" y="1449537"/>
                </a:lnTo>
                <a:lnTo>
                  <a:pt x="952804" y="1452988"/>
                </a:lnTo>
                <a:lnTo>
                  <a:pt x="953856" y="1456704"/>
                </a:lnTo>
                <a:lnTo>
                  <a:pt x="955433" y="1460420"/>
                </a:lnTo>
                <a:lnTo>
                  <a:pt x="956484" y="1464667"/>
                </a:lnTo>
                <a:lnTo>
                  <a:pt x="957273" y="1468384"/>
                </a:lnTo>
                <a:lnTo>
                  <a:pt x="958062" y="1472365"/>
                </a:lnTo>
                <a:lnTo>
                  <a:pt x="958587" y="1476612"/>
                </a:lnTo>
                <a:lnTo>
                  <a:pt x="958850" y="1480594"/>
                </a:lnTo>
                <a:lnTo>
                  <a:pt x="958850" y="1485107"/>
                </a:lnTo>
                <a:lnTo>
                  <a:pt x="958850" y="1489088"/>
                </a:lnTo>
                <a:lnTo>
                  <a:pt x="958587" y="1493335"/>
                </a:lnTo>
                <a:lnTo>
                  <a:pt x="958062" y="1497317"/>
                </a:lnTo>
                <a:lnTo>
                  <a:pt x="957273" y="1501299"/>
                </a:lnTo>
                <a:lnTo>
                  <a:pt x="956484" y="1505546"/>
                </a:lnTo>
                <a:lnTo>
                  <a:pt x="955433" y="1509262"/>
                </a:lnTo>
                <a:lnTo>
                  <a:pt x="953856" y="1512978"/>
                </a:lnTo>
                <a:lnTo>
                  <a:pt x="952804" y="1516694"/>
                </a:lnTo>
                <a:lnTo>
                  <a:pt x="951227" y="1520145"/>
                </a:lnTo>
                <a:lnTo>
                  <a:pt x="949124" y="1524127"/>
                </a:lnTo>
                <a:lnTo>
                  <a:pt x="947284" y="1527312"/>
                </a:lnTo>
                <a:lnTo>
                  <a:pt x="945181" y="1530763"/>
                </a:lnTo>
                <a:lnTo>
                  <a:pt x="940450" y="1536868"/>
                </a:lnTo>
                <a:lnTo>
                  <a:pt x="935192" y="1542973"/>
                </a:lnTo>
                <a:lnTo>
                  <a:pt x="929672" y="1548017"/>
                </a:lnTo>
                <a:lnTo>
                  <a:pt x="923363" y="1552795"/>
                </a:lnTo>
                <a:lnTo>
                  <a:pt x="919946" y="1554918"/>
                </a:lnTo>
                <a:lnTo>
                  <a:pt x="916529" y="1556776"/>
                </a:lnTo>
                <a:lnTo>
                  <a:pt x="913112" y="1558634"/>
                </a:lnTo>
                <a:lnTo>
                  <a:pt x="909432" y="1560227"/>
                </a:lnTo>
                <a:lnTo>
                  <a:pt x="906014" y="1561820"/>
                </a:lnTo>
                <a:lnTo>
                  <a:pt x="901808" y="1563147"/>
                </a:lnTo>
                <a:lnTo>
                  <a:pt x="898128" y="1564209"/>
                </a:lnTo>
                <a:lnTo>
                  <a:pt x="894448" y="1565005"/>
                </a:lnTo>
                <a:lnTo>
                  <a:pt x="890505" y="1565801"/>
                </a:lnTo>
                <a:lnTo>
                  <a:pt x="886299" y="1566067"/>
                </a:lnTo>
                <a:lnTo>
                  <a:pt x="882356" y="1566598"/>
                </a:lnTo>
                <a:lnTo>
                  <a:pt x="877888" y="1566863"/>
                </a:lnTo>
                <a:lnTo>
                  <a:pt x="873945" y="1566598"/>
                </a:lnTo>
                <a:lnTo>
                  <a:pt x="869739" y="1566067"/>
                </a:lnTo>
                <a:lnTo>
                  <a:pt x="865796" y="1565801"/>
                </a:lnTo>
                <a:lnTo>
                  <a:pt x="861853" y="1565005"/>
                </a:lnTo>
                <a:lnTo>
                  <a:pt x="857647" y="1564209"/>
                </a:lnTo>
                <a:lnTo>
                  <a:pt x="853967" y="1563147"/>
                </a:lnTo>
                <a:lnTo>
                  <a:pt x="850287" y="1561820"/>
                </a:lnTo>
                <a:lnTo>
                  <a:pt x="846607" y="1560227"/>
                </a:lnTo>
                <a:lnTo>
                  <a:pt x="842664" y="1558634"/>
                </a:lnTo>
                <a:lnTo>
                  <a:pt x="839247" y="1556776"/>
                </a:lnTo>
                <a:lnTo>
                  <a:pt x="835829" y="1554918"/>
                </a:lnTo>
                <a:lnTo>
                  <a:pt x="832675" y="1552795"/>
                </a:lnTo>
                <a:lnTo>
                  <a:pt x="826629" y="1548017"/>
                </a:lnTo>
                <a:lnTo>
                  <a:pt x="820583" y="1542973"/>
                </a:lnTo>
                <a:lnTo>
                  <a:pt x="815589" y="1536868"/>
                </a:lnTo>
                <a:lnTo>
                  <a:pt x="810857" y="1530763"/>
                </a:lnTo>
                <a:lnTo>
                  <a:pt x="808754" y="1527312"/>
                </a:lnTo>
                <a:lnTo>
                  <a:pt x="806914" y="1524127"/>
                </a:lnTo>
                <a:lnTo>
                  <a:pt x="805074" y="1520145"/>
                </a:lnTo>
                <a:lnTo>
                  <a:pt x="803497" y="1516694"/>
                </a:lnTo>
                <a:lnTo>
                  <a:pt x="801920" y="1512978"/>
                </a:lnTo>
                <a:lnTo>
                  <a:pt x="800605" y="1509262"/>
                </a:lnTo>
                <a:lnTo>
                  <a:pt x="799554" y="1505546"/>
                </a:lnTo>
                <a:lnTo>
                  <a:pt x="798765" y="1501299"/>
                </a:lnTo>
                <a:lnTo>
                  <a:pt x="797977" y="1497317"/>
                </a:lnTo>
                <a:lnTo>
                  <a:pt x="797714" y="1493335"/>
                </a:lnTo>
                <a:lnTo>
                  <a:pt x="797188" y="1489088"/>
                </a:lnTo>
                <a:lnTo>
                  <a:pt x="796925" y="1485107"/>
                </a:lnTo>
                <a:lnTo>
                  <a:pt x="797188" y="1480594"/>
                </a:lnTo>
                <a:lnTo>
                  <a:pt x="797714" y="1476612"/>
                </a:lnTo>
                <a:lnTo>
                  <a:pt x="797977" y="1472365"/>
                </a:lnTo>
                <a:lnTo>
                  <a:pt x="798765" y="1468384"/>
                </a:lnTo>
                <a:lnTo>
                  <a:pt x="799554" y="1464667"/>
                </a:lnTo>
                <a:lnTo>
                  <a:pt x="800605" y="1460420"/>
                </a:lnTo>
                <a:lnTo>
                  <a:pt x="801920" y="1456704"/>
                </a:lnTo>
                <a:lnTo>
                  <a:pt x="803497" y="1452988"/>
                </a:lnTo>
                <a:lnTo>
                  <a:pt x="805074" y="1449537"/>
                </a:lnTo>
                <a:lnTo>
                  <a:pt x="806914" y="1446086"/>
                </a:lnTo>
                <a:lnTo>
                  <a:pt x="808754" y="1442636"/>
                </a:lnTo>
                <a:lnTo>
                  <a:pt x="810857" y="1439185"/>
                </a:lnTo>
                <a:lnTo>
                  <a:pt x="815589" y="1432814"/>
                </a:lnTo>
                <a:lnTo>
                  <a:pt x="820583" y="1427240"/>
                </a:lnTo>
                <a:lnTo>
                  <a:pt x="826629" y="1421931"/>
                </a:lnTo>
                <a:lnTo>
                  <a:pt x="832675" y="1417153"/>
                </a:lnTo>
                <a:lnTo>
                  <a:pt x="835829" y="1415030"/>
                </a:lnTo>
                <a:lnTo>
                  <a:pt x="839247" y="1412906"/>
                </a:lnTo>
                <a:lnTo>
                  <a:pt x="842664" y="1411048"/>
                </a:lnTo>
                <a:lnTo>
                  <a:pt x="846607" y="1409455"/>
                </a:lnTo>
                <a:lnTo>
                  <a:pt x="850287" y="1408393"/>
                </a:lnTo>
                <a:lnTo>
                  <a:pt x="853967" y="1406801"/>
                </a:lnTo>
                <a:lnTo>
                  <a:pt x="857647" y="1405739"/>
                </a:lnTo>
                <a:lnTo>
                  <a:pt x="861853" y="1404943"/>
                </a:lnTo>
                <a:lnTo>
                  <a:pt x="865796" y="1404146"/>
                </a:lnTo>
                <a:lnTo>
                  <a:pt x="869739" y="1403616"/>
                </a:lnTo>
                <a:lnTo>
                  <a:pt x="873945" y="1403350"/>
                </a:lnTo>
                <a:close/>
                <a:moveTo>
                  <a:pt x="1480345" y="795338"/>
                </a:moveTo>
                <a:lnTo>
                  <a:pt x="1484857" y="795603"/>
                </a:lnTo>
                <a:lnTo>
                  <a:pt x="1488839" y="795869"/>
                </a:lnTo>
                <a:lnTo>
                  <a:pt x="1493086" y="796134"/>
                </a:lnTo>
                <a:lnTo>
                  <a:pt x="1497068" y="797196"/>
                </a:lnTo>
                <a:lnTo>
                  <a:pt x="1500784" y="797727"/>
                </a:lnTo>
                <a:lnTo>
                  <a:pt x="1505031" y="799054"/>
                </a:lnTo>
                <a:lnTo>
                  <a:pt x="1508747" y="800381"/>
                </a:lnTo>
                <a:lnTo>
                  <a:pt x="1512198" y="801974"/>
                </a:lnTo>
                <a:lnTo>
                  <a:pt x="1515914" y="803567"/>
                </a:lnTo>
                <a:lnTo>
                  <a:pt x="1519365" y="805425"/>
                </a:lnTo>
                <a:lnTo>
                  <a:pt x="1522816" y="807283"/>
                </a:lnTo>
                <a:lnTo>
                  <a:pt x="1526266" y="809406"/>
                </a:lnTo>
                <a:lnTo>
                  <a:pt x="1532637" y="814184"/>
                </a:lnTo>
                <a:lnTo>
                  <a:pt x="1538211" y="819228"/>
                </a:lnTo>
                <a:lnTo>
                  <a:pt x="1543520" y="825068"/>
                </a:lnTo>
                <a:lnTo>
                  <a:pt x="1548298" y="831438"/>
                </a:lnTo>
                <a:lnTo>
                  <a:pt x="1550422" y="834624"/>
                </a:lnTo>
                <a:lnTo>
                  <a:pt x="1552545" y="838074"/>
                </a:lnTo>
                <a:lnTo>
                  <a:pt x="1554403" y="841791"/>
                </a:lnTo>
                <a:lnTo>
                  <a:pt x="1555996" y="845241"/>
                </a:lnTo>
                <a:lnTo>
                  <a:pt x="1557589" y="848958"/>
                </a:lnTo>
                <a:lnTo>
                  <a:pt x="1558650" y="852939"/>
                </a:lnTo>
                <a:lnTo>
                  <a:pt x="1559712" y="856655"/>
                </a:lnTo>
                <a:lnTo>
                  <a:pt x="1560509" y="860637"/>
                </a:lnTo>
                <a:lnTo>
                  <a:pt x="1561305" y="864884"/>
                </a:lnTo>
                <a:lnTo>
                  <a:pt x="1561836" y="868866"/>
                </a:lnTo>
                <a:lnTo>
                  <a:pt x="1562101" y="872847"/>
                </a:lnTo>
                <a:lnTo>
                  <a:pt x="1562101" y="877094"/>
                </a:lnTo>
                <a:lnTo>
                  <a:pt x="1562101" y="881342"/>
                </a:lnTo>
                <a:lnTo>
                  <a:pt x="1561836" y="885589"/>
                </a:lnTo>
                <a:lnTo>
                  <a:pt x="1561305" y="889570"/>
                </a:lnTo>
                <a:lnTo>
                  <a:pt x="1560509" y="893817"/>
                </a:lnTo>
                <a:lnTo>
                  <a:pt x="1559712" y="897534"/>
                </a:lnTo>
                <a:lnTo>
                  <a:pt x="1558650" y="901515"/>
                </a:lnTo>
                <a:lnTo>
                  <a:pt x="1557589" y="905497"/>
                </a:lnTo>
                <a:lnTo>
                  <a:pt x="1555996" y="908948"/>
                </a:lnTo>
                <a:lnTo>
                  <a:pt x="1554403" y="912664"/>
                </a:lnTo>
                <a:lnTo>
                  <a:pt x="1552545" y="916115"/>
                </a:lnTo>
                <a:lnTo>
                  <a:pt x="1550422" y="919565"/>
                </a:lnTo>
                <a:lnTo>
                  <a:pt x="1548298" y="923016"/>
                </a:lnTo>
                <a:lnTo>
                  <a:pt x="1543520" y="929387"/>
                </a:lnTo>
                <a:lnTo>
                  <a:pt x="1538211" y="934961"/>
                </a:lnTo>
                <a:lnTo>
                  <a:pt x="1532637" y="940270"/>
                </a:lnTo>
                <a:lnTo>
                  <a:pt x="1526266" y="945048"/>
                </a:lnTo>
                <a:lnTo>
                  <a:pt x="1522816" y="947171"/>
                </a:lnTo>
                <a:lnTo>
                  <a:pt x="1519365" y="949030"/>
                </a:lnTo>
                <a:lnTo>
                  <a:pt x="1515914" y="950888"/>
                </a:lnTo>
                <a:lnTo>
                  <a:pt x="1512198" y="952480"/>
                </a:lnTo>
                <a:lnTo>
                  <a:pt x="1508747" y="953808"/>
                </a:lnTo>
                <a:lnTo>
                  <a:pt x="1505031" y="955400"/>
                </a:lnTo>
                <a:lnTo>
                  <a:pt x="1500784" y="956197"/>
                </a:lnTo>
                <a:lnTo>
                  <a:pt x="1497068" y="957258"/>
                </a:lnTo>
                <a:lnTo>
                  <a:pt x="1493086" y="957789"/>
                </a:lnTo>
                <a:lnTo>
                  <a:pt x="1488839" y="958586"/>
                </a:lnTo>
                <a:lnTo>
                  <a:pt x="1484857" y="958851"/>
                </a:lnTo>
                <a:lnTo>
                  <a:pt x="1480345" y="958851"/>
                </a:lnTo>
                <a:lnTo>
                  <a:pt x="1476363" y="958851"/>
                </a:lnTo>
                <a:lnTo>
                  <a:pt x="1472116" y="958586"/>
                </a:lnTo>
                <a:lnTo>
                  <a:pt x="1468134" y="957789"/>
                </a:lnTo>
                <a:lnTo>
                  <a:pt x="1464153" y="957258"/>
                </a:lnTo>
                <a:lnTo>
                  <a:pt x="1459906" y="956197"/>
                </a:lnTo>
                <a:lnTo>
                  <a:pt x="1456189" y="955400"/>
                </a:lnTo>
                <a:lnTo>
                  <a:pt x="1452473" y="953808"/>
                </a:lnTo>
                <a:lnTo>
                  <a:pt x="1448757" y="952480"/>
                </a:lnTo>
                <a:lnTo>
                  <a:pt x="1445306" y="950888"/>
                </a:lnTo>
                <a:lnTo>
                  <a:pt x="1441325" y="949030"/>
                </a:lnTo>
                <a:lnTo>
                  <a:pt x="1437874" y="947171"/>
                </a:lnTo>
                <a:lnTo>
                  <a:pt x="1434954" y="945048"/>
                </a:lnTo>
                <a:lnTo>
                  <a:pt x="1428583" y="940270"/>
                </a:lnTo>
                <a:lnTo>
                  <a:pt x="1422478" y="934961"/>
                </a:lnTo>
                <a:lnTo>
                  <a:pt x="1417435" y="929387"/>
                </a:lnTo>
                <a:lnTo>
                  <a:pt x="1412922" y="923016"/>
                </a:lnTo>
                <a:lnTo>
                  <a:pt x="1410533" y="919565"/>
                </a:lnTo>
                <a:lnTo>
                  <a:pt x="1408675" y="916115"/>
                </a:lnTo>
                <a:lnTo>
                  <a:pt x="1406817" y="912664"/>
                </a:lnTo>
                <a:lnTo>
                  <a:pt x="1405224" y="908948"/>
                </a:lnTo>
                <a:lnTo>
                  <a:pt x="1403632" y="905497"/>
                </a:lnTo>
                <a:lnTo>
                  <a:pt x="1402304" y="901515"/>
                </a:lnTo>
                <a:lnTo>
                  <a:pt x="1401243" y="897534"/>
                </a:lnTo>
                <a:lnTo>
                  <a:pt x="1400446" y="893817"/>
                </a:lnTo>
                <a:lnTo>
                  <a:pt x="1399650" y="889570"/>
                </a:lnTo>
                <a:lnTo>
                  <a:pt x="1399385" y="885589"/>
                </a:lnTo>
                <a:lnTo>
                  <a:pt x="1398854" y="881342"/>
                </a:lnTo>
                <a:lnTo>
                  <a:pt x="1398588" y="877094"/>
                </a:lnTo>
                <a:lnTo>
                  <a:pt x="1398854" y="872847"/>
                </a:lnTo>
                <a:lnTo>
                  <a:pt x="1399385" y="868866"/>
                </a:lnTo>
                <a:lnTo>
                  <a:pt x="1399650" y="864884"/>
                </a:lnTo>
                <a:lnTo>
                  <a:pt x="1400446" y="860637"/>
                </a:lnTo>
                <a:lnTo>
                  <a:pt x="1401243" y="856655"/>
                </a:lnTo>
                <a:lnTo>
                  <a:pt x="1402304" y="852939"/>
                </a:lnTo>
                <a:lnTo>
                  <a:pt x="1403632" y="848958"/>
                </a:lnTo>
                <a:lnTo>
                  <a:pt x="1405224" y="845241"/>
                </a:lnTo>
                <a:lnTo>
                  <a:pt x="1406817" y="841791"/>
                </a:lnTo>
                <a:lnTo>
                  <a:pt x="1408675" y="838074"/>
                </a:lnTo>
                <a:lnTo>
                  <a:pt x="1410533" y="834624"/>
                </a:lnTo>
                <a:lnTo>
                  <a:pt x="1412922" y="831438"/>
                </a:lnTo>
                <a:lnTo>
                  <a:pt x="1417435" y="825068"/>
                </a:lnTo>
                <a:lnTo>
                  <a:pt x="1422478" y="819228"/>
                </a:lnTo>
                <a:lnTo>
                  <a:pt x="1428583" y="814184"/>
                </a:lnTo>
                <a:lnTo>
                  <a:pt x="1434954" y="809406"/>
                </a:lnTo>
                <a:lnTo>
                  <a:pt x="1437874" y="807283"/>
                </a:lnTo>
                <a:lnTo>
                  <a:pt x="1441325" y="805425"/>
                </a:lnTo>
                <a:lnTo>
                  <a:pt x="1445306" y="803567"/>
                </a:lnTo>
                <a:lnTo>
                  <a:pt x="1448757" y="801974"/>
                </a:lnTo>
                <a:lnTo>
                  <a:pt x="1452473" y="800381"/>
                </a:lnTo>
                <a:lnTo>
                  <a:pt x="1456189" y="799054"/>
                </a:lnTo>
                <a:lnTo>
                  <a:pt x="1459906" y="797727"/>
                </a:lnTo>
                <a:lnTo>
                  <a:pt x="1464153" y="797196"/>
                </a:lnTo>
                <a:lnTo>
                  <a:pt x="1468134" y="796134"/>
                </a:lnTo>
                <a:lnTo>
                  <a:pt x="1472116" y="795869"/>
                </a:lnTo>
                <a:lnTo>
                  <a:pt x="1476363" y="795603"/>
                </a:lnTo>
                <a:lnTo>
                  <a:pt x="1480345" y="795338"/>
                </a:lnTo>
                <a:close/>
                <a:moveTo>
                  <a:pt x="876984" y="177800"/>
                </a:moveTo>
                <a:lnTo>
                  <a:pt x="883326" y="178065"/>
                </a:lnTo>
                <a:lnTo>
                  <a:pt x="889669" y="179124"/>
                </a:lnTo>
                <a:lnTo>
                  <a:pt x="895482" y="180713"/>
                </a:lnTo>
                <a:lnTo>
                  <a:pt x="901032" y="182832"/>
                </a:lnTo>
                <a:lnTo>
                  <a:pt x="906581" y="185215"/>
                </a:lnTo>
                <a:lnTo>
                  <a:pt x="911867" y="188393"/>
                </a:lnTo>
                <a:lnTo>
                  <a:pt x="916359" y="191836"/>
                </a:lnTo>
                <a:lnTo>
                  <a:pt x="920851" y="196074"/>
                </a:lnTo>
                <a:lnTo>
                  <a:pt x="924815" y="200311"/>
                </a:lnTo>
                <a:lnTo>
                  <a:pt x="928251" y="205078"/>
                </a:lnTo>
                <a:lnTo>
                  <a:pt x="931422" y="210375"/>
                </a:lnTo>
                <a:lnTo>
                  <a:pt x="934065" y="215672"/>
                </a:lnTo>
                <a:lnTo>
                  <a:pt x="936179" y="221498"/>
                </a:lnTo>
                <a:lnTo>
                  <a:pt x="937764" y="227325"/>
                </a:lnTo>
                <a:lnTo>
                  <a:pt x="938821" y="233681"/>
                </a:lnTo>
                <a:lnTo>
                  <a:pt x="939086" y="240037"/>
                </a:lnTo>
                <a:lnTo>
                  <a:pt x="939086" y="766534"/>
                </a:lnTo>
                <a:lnTo>
                  <a:pt x="945956" y="770772"/>
                </a:lnTo>
                <a:lnTo>
                  <a:pt x="952827" y="775539"/>
                </a:lnTo>
                <a:lnTo>
                  <a:pt x="959169" y="780835"/>
                </a:lnTo>
                <a:lnTo>
                  <a:pt x="964983" y="786397"/>
                </a:lnTo>
                <a:lnTo>
                  <a:pt x="971061" y="792488"/>
                </a:lnTo>
                <a:lnTo>
                  <a:pt x="976082" y="798844"/>
                </a:lnTo>
                <a:lnTo>
                  <a:pt x="980839" y="805465"/>
                </a:lnTo>
                <a:lnTo>
                  <a:pt x="985331" y="812351"/>
                </a:lnTo>
                <a:lnTo>
                  <a:pt x="989295" y="819502"/>
                </a:lnTo>
                <a:lnTo>
                  <a:pt x="992995" y="826917"/>
                </a:lnTo>
                <a:lnTo>
                  <a:pt x="995902" y="834862"/>
                </a:lnTo>
                <a:lnTo>
                  <a:pt x="998545" y="843072"/>
                </a:lnTo>
                <a:lnTo>
                  <a:pt x="1000394" y="851282"/>
                </a:lnTo>
                <a:lnTo>
                  <a:pt x="1001980" y="859757"/>
                </a:lnTo>
                <a:lnTo>
                  <a:pt x="1002773" y="868497"/>
                </a:lnTo>
                <a:lnTo>
                  <a:pt x="1003301" y="877236"/>
                </a:lnTo>
                <a:lnTo>
                  <a:pt x="1002773" y="883857"/>
                </a:lnTo>
                <a:lnTo>
                  <a:pt x="1002244" y="889948"/>
                </a:lnTo>
                <a:lnTo>
                  <a:pt x="1001716" y="896569"/>
                </a:lnTo>
                <a:lnTo>
                  <a:pt x="1000394" y="902925"/>
                </a:lnTo>
                <a:lnTo>
                  <a:pt x="999073" y="909017"/>
                </a:lnTo>
                <a:lnTo>
                  <a:pt x="997223" y="915108"/>
                </a:lnTo>
                <a:lnTo>
                  <a:pt x="995373" y="921199"/>
                </a:lnTo>
                <a:lnTo>
                  <a:pt x="993259" y="926761"/>
                </a:lnTo>
                <a:lnTo>
                  <a:pt x="990352" y="932322"/>
                </a:lnTo>
                <a:lnTo>
                  <a:pt x="987445" y="938149"/>
                </a:lnTo>
                <a:lnTo>
                  <a:pt x="984803" y="943446"/>
                </a:lnTo>
                <a:lnTo>
                  <a:pt x="981367" y="948478"/>
                </a:lnTo>
                <a:lnTo>
                  <a:pt x="977932" y="953509"/>
                </a:lnTo>
                <a:lnTo>
                  <a:pt x="973968" y="958541"/>
                </a:lnTo>
                <a:lnTo>
                  <a:pt x="970004" y="962779"/>
                </a:lnTo>
                <a:lnTo>
                  <a:pt x="965512" y="967281"/>
                </a:lnTo>
                <a:lnTo>
                  <a:pt x="961284" y="971783"/>
                </a:lnTo>
                <a:lnTo>
                  <a:pt x="956527" y="975756"/>
                </a:lnTo>
                <a:lnTo>
                  <a:pt x="951770" y="979464"/>
                </a:lnTo>
                <a:lnTo>
                  <a:pt x="946749" y="982906"/>
                </a:lnTo>
                <a:lnTo>
                  <a:pt x="941728" y="986349"/>
                </a:lnTo>
                <a:lnTo>
                  <a:pt x="936443" y="989527"/>
                </a:lnTo>
                <a:lnTo>
                  <a:pt x="930893" y="992441"/>
                </a:lnTo>
                <a:lnTo>
                  <a:pt x="925344" y="994824"/>
                </a:lnTo>
                <a:lnTo>
                  <a:pt x="919530" y="996943"/>
                </a:lnTo>
                <a:lnTo>
                  <a:pt x="913716" y="999062"/>
                </a:lnTo>
                <a:lnTo>
                  <a:pt x="907374" y="1000915"/>
                </a:lnTo>
                <a:lnTo>
                  <a:pt x="901560" y="1001975"/>
                </a:lnTo>
                <a:lnTo>
                  <a:pt x="895218" y="1003299"/>
                </a:lnTo>
                <a:lnTo>
                  <a:pt x="888611" y="1004358"/>
                </a:lnTo>
                <a:lnTo>
                  <a:pt x="882269" y="1004623"/>
                </a:lnTo>
                <a:lnTo>
                  <a:pt x="875663" y="1004888"/>
                </a:lnTo>
                <a:lnTo>
                  <a:pt x="866678" y="1004623"/>
                </a:lnTo>
                <a:lnTo>
                  <a:pt x="857693" y="1003564"/>
                </a:lnTo>
                <a:lnTo>
                  <a:pt x="849236" y="1001975"/>
                </a:lnTo>
                <a:lnTo>
                  <a:pt x="840780" y="999856"/>
                </a:lnTo>
                <a:lnTo>
                  <a:pt x="832324" y="997473"/>
                </a:lnTo>
                <a:lnTo>
                  <a:pt x="824396" y="994030"/>
                </a:lnTo>
                <a:lnTo>
                  <a:pt x="816732" y="990587"/>
                </a:lnTo>
                <a:lnTo>
                  <a:pt x="809333" y="986084"/>
                </a:lnTo>
                <a:lnTo>
                  <a:pt x="802198" y="981317"/>
                </a:lnTo>
                <a:lnTo>
                  <a:pt x="795591" y="976286"/>
                </a:lnTo>
                <a:lnTo>
                  <a:pt x="788984" y="970724"/>
                </a:lnTo>
                <a:lnTo>
                  <a:pt x="783170" y="964633"/>
                </a:lnTo>
                <a:lnTo>
                  <a:pt x="777357" y="958541"/>
                </a:lnTo>
                <a:lnTo>
                  <a:pt x="772600" y="951920"/>
                </a:lnTo>
                <a:lnTo>
                  <a:pt x="767843" y="944770"/>
                </a:lnTo>
                <a:lnTo>
                  <a:pt x="763351" y="937354"/>
                </a:lnTo>
                <a:lnTo>
                  <a:pt x="413204" y="937354"/>
                </a:lnTo>
                <a:lnTo>
                  <a:pt x="406597" y="937090"/>
                </a:lnTo>
                <a:lnTo>
                  <a:pt x="400519" y="936295"/>
                </a:lnTo>
                <a:lnTo>
                  <a:pt x="394705" y="934706"/>
                </a:lnTo>
                <a:lnTo>
                  <a:pt x="388627" y="932322"/>
                </a:lnTo>
                <a:lnTo>
                  <a:pt x="383342" y="929939"/>
                </a:lnTo>
                <a:lnTo>
                  <a:pt x="378321" y="926761"/>
                </a:lnTo>
                <a:lnTo>
                  <a:pt x="373564" y="923053"/>
                </a:lnTo>
                <a:lnTo>
                  <a:pt x="368808" y="919345"/>
                </a:lnTo>
                <a:lnTo>
                  <a:pt x="365108" y="914843"/>
                </a:lnTo>
                <a:lnTo>
                  <a:pt x="361408" y="909811"/>
                </a:lnTo>
                <a:lnTo>
                  <a:pt x="358237" y="904779"/>
                </a:lnTo>
                <a:lnTo>
                  <a:pt x="355859" y="899483"/>
                </a:lnTo>
                <a:lnTo>
                  <a:pt x="353480" y="893921"/>
                </a:lnTo>
                <a:lnTo>
                  <a:pt x="352159" y="887830"/>
                </a:lnTo>
                <a:lnTo>
                  <a:pt x="351102" y="881474"/>
                </a:lnTo>
                <a:lnTo>
                  <a:pt x="350838" y="875382"/>
                </a:lnTo>
                <a:lnTo>
                  <a:pt x="351102" y="868761"/>
                </a:lnTo>
                <a:lnTo>
                  <a:pt x="352159" y="862670"/>
                </a:lnTo>
                <a:lnTo>
                  <a:pt x="353480" y="856844"/>
                </a:lnTo>
                <a:lnTo>
                  <a:pt x="355859" y="850752"/>
                </a:lnTo>
                <a:lnTo>
                  <a:pt x="358237" y="845456"/>
                </a:lnTo>
                <a:lnTo>
                  <a:pt x="361408" y="840424"/>
                </a:lnTo>
                <a:lnTo>
                  <a:pt x="365108" y="835392"/>
                </a:lnTo>
                <a:lnTo>
                  <a:pt x="368808" y="831154"/>
                </a:lnTo>
                <a:lnTo>
                  <a:pt x="373564" y="827447"/>
                </a:lnTo>
                <a:lnTo>
                  <a:pt x="378321" y="823474"/>
                </a:lnTo>
                <a:lnTo>
                  <a:pt x="383342" y="820296"/>
                </a:lnTo>
                <a:lnTo>
                  <a:pt x="388627" y="817913"/>
                </a:lnTo>
                <a:lnTo>
                  <a:pt x="394705" y="815794"/>
                </a:lnTo>
                <a:lnTo>
                  <a:pt x="400519" y="814205"/>
                </a:lnTo>
                <a:lnTo>
                  <a:pt x="406597" y="813146"/>
                </a:lnTo>
                <a:lnTo>
                  <a:pt x="413204" y="812881"/>
                </a:lnTo>
                <a:lnTo>
                  <a:pt x="765465" y="812881"/>
                </a:lnTo>
                <a:lnTo>
                  <a:pt x="770222" y="805730"/>
                </a:lnTo>
                <a:lnTo>
                  <a:pt x="775507" y="798579"/>
                </a:lnTo>
                <a:lnTo>
                  <a:pt x="780792" y="791959"/>
                </a:lnTo>
                <a:lnTo>
                  <a:pt x="786870" y="785602"/>
                </a:lnTo>
                <a:lnTo>
                  <a:pt x="793477" y="779511"/>
                </a:lnTo>
                <a:lnTo>
                  <a:pt x="800348" y="774214"/>
                </a:lnTo>
                <a:lnTo>
                  <a:pt x="807483" y="769183"/>
                </a:lnTo>
                <a:lnTo>
                  <a:pt x="815147" y="764945"/>
                </a:lnTo>
                <a:lnTo>
                  <a:pt x="815147" y="240037"/>
                </a:lnTo>
                <a:lnTo>
                  <a:pt x="815411" y="233681"/>
                </a:lnTo>
                <a:lnTo>
                  <a:pt x="816204" y="227325"/>
                </a:lnTo>
                <a:lnTo>
                  <a:pt x="817789" y="221498"/>
                </a:lnTo>
                <a:lnTo>
                  <a:pt x="819639" y="215672"/>
                </a:lnTo>
                <a:lnTo>
                  <a:pt x="822546" y="210375"/>
                </a:lnTo>
                <a:lnTo>
                  <a:pt x="825717" y="205078"/>
                </a:lnTo>
                <a:lnTo>
                  <a:pt x="829153" y="200311"/>
                </a:lnTo>
                <a:lnTo>
                  <a:pt x="833116" y="196074"/>
                </a:lnTo>
                <a:lnTo>
                  <a:pt x="837609" y="191836"/>
                </a:lnTo>
                <a:lnTo>
                  <a:pt x="842366" y="188393"/>
                </a:lnTo>
                <a:lnTo>
                  <a:pt x="847387" y="185215"/>
                </a:lnTo>
                <a:lnTo>
                  <a:pt x="852936" y="182832"/>
                </a:lnTo>
                <a:lnTo>
                  <a:pt x="858486" y="180713"/>
                </a:lnTo>
                <a:lnTo>
                  <a:pt x="864564" y="179124"/>
                </a:lnTo>
                <a:lnTo>
                  <a:pt x="870642" y="178065"/>
                </a:lnTo>
                <a:lnTo>
                  <a:pt x="876984" y="177800"/>
                </a:lnTo>
                <a:close/>
                <a:moveTo>
                  <a:pt x="856991" y="124392"/>
                </a:moveTo>
                <a:lnTo>
                  <a:pt x="837683" y="125450"/>
                </a:lnTo>
                <a:lnTo>
                  <a:pt x="818374" y="126774"/>
                </a:lnTo>
                <a:lnTo>
                  <a:pt x="799594" y="128362"/>
                </a:lnTo>
                <a:lnTo>
                  <a:pt x="780550" y="130479"/>
                </a:lnTo>
                <a:lnTo>
                  <a:pt x="762034" y="132861"/>
                </a:lnTo>
                <a:lnTo>
                  <a:pt x="743255" y="136037"/>
                </a:lnTo>
                <a:lnTo>
                  <a:pt x="725004" y="139478"/>
                </a:lnTo>
                <a:lnTo>
                  <a:pt x="706489" y="143712"/>
                </a:lnTo>
                <a:lnTo>
                  <a:pt x="688502" y="147947"/>
                </a:lnTo>
                <a:lnTo>
                  <a:pt x="670516" y="152975"/>
                </a:lnTo>
                <a:lnTo>
                  <a:pt x="653059" y="158269"/>
                </a:lnTo>
                <a:lnTo>
                  <a:pt x="635337" y="164091"/>
                </a:lnTo>
                <a:lnTo>
                  <a:pt x="617880" y="169914"/>
                </a:lnTo>
                <a:lnTo>
                  <a:pt x="600687" y="176530"/>
                </a:lnTo>
                <a:lnTo>
                  <a:pt x="583759" y="183412"/>
                </a:lnTo>
                <a:lnTo>
                  <a:pt x="567095" y="191087"/>
                </a:lnTo>
                <a:lnTo>
                  <a:pt x="550432" y="198762"/>
                </a:lnTo>
                <a:lnTo>
                  <a:pt x="534297" y="206967"/>
                </a:lnTo>
                <a:lnTo>
                  <a:pt x="517898" y="215436"/>
                </a:lnTo>
                <a:lnTo>
                  <a:pt x="502292" y="224170"/>
                </a:lnTo>
                <a:lnTo>
                  <a:pt x="486686" y="233698"/>
                </a:lnTo>
                <a:lnTo>
                  <a:pt x="471345" y="242961"/>
                </a:lnTo>
                <a:lnTo>
                  <a:pt x="456268" y="253018"/>
                </a:lnTo>
                <a:lnTo>
                  <a:pt x="441192" y="263340"/>
                </a:lnTo>
                <a:lnTo>
                  <a:pt x="426379" y="274191"/>
                </a:lnTo>
                <a:lnTo>
                  <a:pt x="412361" y="285042"/>
                </a:lnTo>
                <a:lnTo>
                  <a:pt x="398342" y="296423"/>
                </a:lnTo>
                <a:lnTo>
                  <a:pt x="384588" y="308333"/>
                </a:lnTo>
                <a:lnTo>
                  <a:pt x="371098" y="320243"/>
                </a:lnTo>
                <a:lnTo>
                  <a:pt x="357608" y="332417"/>
                </a:lnTo>
                <a:lnTo>
                  <a:pt x="344648" y="344856"/>
                </a:lnTo>
                <a:lnTo>
                  <a:pt x="332216" y="358089"/>
                </a:lnTo>
                <a:lnTo>
                  <a:pt x="319784" y="371323"/>
                </a:lnTo>
                <a:lnTo>
                  <a:pt x="307617" y="384820"/>
                </a:lnTo>
                <a:lnTo>
                  <a:pt x="295979" y="398583"/>
                </a:lnTo>
                <a:lnTo>
                  <a:pt x="284870" y="412610"/>
                </a:lnTo>
                <a:lnTo>
                  <a:pt x="273761" y="427167"/>
                </a:lnTo>
                <a:lnTo>
                  <a:pt x="263181" y="441458"/>
                </a:lnTo>
                <a:lnTo>
                  <a:pt x="252865" y="456544"/>
                </a:lnTo>
                <a:lnTo>
                  <a:pt x="242814" y="471630"/>
                </a:lnTo>
                <a:lnTo>
                  <a:pt x="233027" y="486980"/>
                </a:lnTo>
                <a:lnTo>
                  <a:pt x="224034" y="502596"/>
                </a:lnTo>
                <a:lnTo>
                  <a:pt x="215041" y="518740"/>
                </a:lnTo>
                <a:lnTo>
                  <a:pt x="206577" y="534620"/>
                </a:lnTo>
                <a:lnTo>
                  <a:pt x="198377" y="551029"/>
                </a:lnTo>
                <a:lnTo>
                  <a:pt x="190707" y="567438"/>
                </a:lnTo>
                <a:lnTo>
                  <a:pt x="183301" y="584112"/>
                </a:lnTo>
                <a:lnTo>
                  <a:pt x="176424" y="601315"/>
                </a:lnTo>
                <a:lnTo>
                  <a:pt x="169811" y="618253"/>
                </a:lnTo>
                <a:lnTo>
                  <a:pt x="163992" y="635986"/>
                </a:lnTo>
                <a:lnTo>
                  <a:pt x="157908" y="653454"/>
                </a:lnTo>
                <a:lnTo>
                  <a:pt x="152883" y="670921"/>
                </a:lnTo>
                <a:lnTo>
                  <a:pt x="147857" y="689183"/>
                </a:lnTo>
                <a:lnTo>
                  <a:pt x="143625" y="707180"/>
                </a:lnTo>
                <a:lnTo>
                  <a:pt x="139393" y="725707"/>
                </a:lnTo>
                <a:lnTo>
                  <a:pt x="135955" y="743704"/>
                </a:lnTo>
                <a:lnTo>
                  <a:pt x="132781" y="762495"/>
                </a:lnTo>
                <a:lnTo>
                  <a:pt x="130400" y="781551"/>
                </a:lnTo>
                <a:lnTo>
                  <a:pt x="128019" y="800342"/>
                </a:lnTo>
                <a:lnTo>
                  <a:pt x="126168" y="819133"/>
                </a:lnTo>
                <a:lnTo>
                  <a:pt x="125110" y="838189"/>
                </a:lnTo>
                <a:lnTo>
                  <a:pt x="124316" y="857509"/>
                </a:lnTo>
                <a:lnTo>
                  <a:pt x="124052" y="877094"/>
                </a:lnTo>
                <a:lnTo>
                  <a:pt x="124316" y="896414"/>
                </a:lnTo>
                <a:lnTo>
                  <a:pt x="125110" y="915735"/>
                </a:lnTo>
                <a:lnTo>
                  <a:pt x="126168" y="934791"/>
                </a:lnTo>
                <a:lnTo>
                  <a:pt x="128019" y="953846"/>
                </a:lnTo>
                <a:lnTo>
                  <a:pt x="130400" y="972637"/>
                </a:lnTo>
                <a:lnTo>
                  <a:pt x="132781" y="991428"/>
                </a:lnTo>
                <a:lnTo>
                  <a:pt x="135955" y="1009955"/>
                </a:lnTo>
                <a:lnTo>
                  <a:pt x="139393" y="1028481"/>
                </a:lnTo>
                <a:lnTo>
                  <a:pt x="143625" y="1046743"/>
                </a:lnTo>
                <a:lnTo>
                  <a:pt x="147857" y="1065005"/>
                </a:lnTo>
                <a:lnTo>
                  <a:pt x="152883" y="1082737"/>
                </a:lnTo>
                <a:lnTo>
                  <a:pt x="157908" y="1100734"/>
                </a:lnTo>
                <a:lnTo>
                  <a:pt x="163992" y="1118202"/>
                </a:lnTo>
                <a:lnTo>
                  <a:pt x="169811" y="1135405"/>
                </a:lnTo>
                <a:lnTo>
                  <a:pt x="176424" y="1152608"/>
                </a:lnTo>
                <a:lnTo>
                  <a:pt x="183301" y="1169547"/>
                </a:lnTo>
                <a:lnTo>
                  <a:pt x="190707" y="1186485"/>
                </a:lnTo>
                <a:lnTo>
                  <a:pt x="198377" y="1203159"/>
                </a:lnTo>
                <a:lnTo>
                  <a:pt x="206577" y="1219568"/>
                </a:lnTo>
                <a:lnTo>
                  <a:pt x="215041" y="1235448"/>
                </a:lnTo>
                <a:lnTo>
                  <a:pt x="224034" y="1251592"/>
                </a:lnTo>
                <a:lnTo>
                  <a:pt x="233027" y="1267208"/>
                </a:lnTo>
                <a:lnTo>
                  <a:pt x="242814" y="1282558"/>
                </a:lnTo>
                <a:lnTo>
                  <a:pt x="252865" y="1297644"/>
                </a:lnTo>
                <a:lnTo>
                  <a:pt x="263181" y="1312200"/>
                </a:lnTo>
                <a:lnTo>
                  <a:pt x="273761" y="1327021"/>
                </a:lnTo>
                <a:lnTo>
                  <a:pt x="284870" y="1341578"/>
                </a:lnTo>
                <a:lnTo>
                  <a:pt x="295979" y="1355605"/>
                </a:lnTo>
                <a:lnTo>
                  <a:pt x="307617" y="1369368"/>
                </a:lnTo>
                <a:lnTo>
                  <a:pt x="319784" y="1382865"/>
                </a:lnTo>
                <a:lnTo>
                  <a:pt x="332216" y="1396099"/>
                </a:lnTo>
                <a:lnTo>
                  <a:pt x="344648" y="1408803"/>
                </a:lnTo>
                <a:lnTo>
                  <a:pt x="357608" y="1421771"/>
                </a:lnTo>
                <a:lnTo>
                  <a:pt x="371098" y="1433946"/>
                </a:lnTo>
                <a:lnTo>
                  <a:pt x="384588" y="1445855"/>
                </a:lnTo>
                <a:lnTo>
                  <a:pt x="398342" y="1457501"/>
                </a:lnTo>
                <a:lnTo>
                  <a:pt x="412361" y="1469146"/>
                </a:lnTo>
                <a:lnTo>
                  <a:pt x="426379" y="1479997"/>
                </a:lnTo>
                <a:lnTo>
                  <a:pt x="441192" y="1490848"/>
                </a:lnTo>
                <a:lnTo>
                  <a:pt x="456268" y="1501170"/>
                </a:lnTo>
                <a:lnTo>
                  <a:pt x="471345" y="1511227"/>
                </a:lnTo>
                <a:lnTo>
                  <a:pt x="486686" y="1520490"/>
                </a:lnTo>
                <a:lnTo>
                  <a:pt x="502292" y="1530018"/>
                </a:lnTo>
                <a:lnTo>
                  <a:pt x="517898" y="1538752"/>
                </a:lnTo>
                <a:lnTo>
                  <a:pt x="534297" y="1547221"/>
                </a:lnTo>
                <a:lnTo>
                  <a:pt x="550432" y="1555426"/>
                </a:lnTo>
                <a:lnTo>
                  <a:pt x="567095" y="1563101"/>
                </a:lnTo>
                <a:lnTo>
                  <a:pt x="583759" y="1570512"/>
                </a:lnTo>
                <a:lnTo>
                  <a:pt x="600687" y="1577393"/>
                </a:lnTo>
                <a:lnTo>
                  <a:pt x="617880" y="1583745"/>
                </a:lnTo>
                <a:lnTo>
                  <a:pt x="635337" y="1590097"/>
                </a:lnTo>
                <a:lnTo>
                  <a:pt x="653059" y="1595655"/>
                </a:lnTo>
                <a:lnTo>
                  <a:pt x="670516" y="1601213"/>
                </a:lnTo>
                <a:lnTo>
                  <a:pt x="688502" y="1605712"/>
                </a:lnTo>
                <a:lnTo>
                  <a:pt x="706489" y="1610476"/>
                </a:lnTo>
                <a:lnTo>
                  <a:pt x="725004" y="1614181"/>
                </a:lnTo>
                <a:lnTo>
                  <a:pt x="743255" y="1618151"/>
                </a:lnTo>
                <a:lnTo>
                  <a:pt x="762034" y="1620798"/>
                </a:lnTo>
                <a:lnTo>
                  <a:pt x="780550" y="1623709"/>
                </a:lnTo>
                <a:lnTo>
                  <a:pt x="799594" y="1625826"/>
                </a:lnTo>
                <a:lnTo>
                  <a:pt x="818374" y="1627414"/>
                </a:lnTo>
                <a:lnTo>
                  <a:pt x="837683" y="1628738"/>
                </a:lnTo>
                <a:lnTo>
                  <a:pt x="856991" y="1629267"/>
                </a:lnTo>
                <a:lnTo>
                  <a:pt x="876300" y="1629532"/>
                </a:lnTo>
                <a:lnTo>
                  <a:pt x="895873" y="1629267"/>
                </a:lnTo>
                <a:lnTo>
                  <a:pt x="914918" y="1628738"/>
                </a:lnTo>
                <a:lnTo>
                  <a:pt x="933962" y="1627414"/>
                </a:lnTo>
                <a:lnTo>
                  <a:pt x="953271" y="1625826"/>
                </a:lnTo>
                <a:lnTo>
                  <a:pt x="972050" y="1623709"/>
                </a:lnTo>
                <a:lnTo>
                  <a:pt x="990830" y="1620798"/>
                </a:lnTo>
                <a:lnTo>
                  <a:pt x="1009345" y="1618151"/>
                </a:lnTo>
                <a:lnTo>
                  <a:pt x="1027861" y="1614181"/>
                </a:lnTo>
                <a:lnTo>
                  <a:pt x="1045847" y="1610476"/>
                </a:lnTo>
                <a:lnTo>
                  <a:pt x="1064098" y="1605712"/>
                </a:lnTo>
                <a:lnTo>
                  <a:pt x="1082084" y="1601213"/>
                </a:lnTo>
                <a:lnTo>
                  <a:pt x="1099806" y="1595655"/>
                </a:lnTo>
                <a:lnTo>
                  <a:pt x="1117263" y="1590097"/>
                </a:lnTo>
                <a:lnTo>
                  <a:pt x="1134720" y="1583745"/>
                </a:lnTo>
                <a:lnTo>
                  <a:pt x="1151913" y="1577393"/>
                </a:lnTo>
                <a:lnTo>
                  <a:pt x="1168841" y="1570512"/>
                </a:lnTo>
                <a:lnTo>
                  <a:pt x="1185769" y="1563101"/>
                </a:lnTo>
                <a:lnTo>
                  <a:pt x="1201904" y="1555426"/>
                </a:lnTo>
                <a:lnTo>
                  <a:pt x="1218568" y="1547221"/>
                </a:lnTo>
                <a:lnTo>
                  <a:pt x="1234702" y="1538752"/>
                </a:lnTo>
                <a:lnTo>
                  <a:pt x="1250573" y="1530018"/>
                </a:lnTo>
                <a:lnTo>
                  <a:pt x="1265914" y="1520490"/>
                </a:lnTo>
                <a:lnTo>
                  <a:pt x="1281255" y="1511227"/>
                </a:lnTo>
                <a:lnTo>
                  <a:pt x="1296596" y="1501170"/>
                </a:lnTo>
                <a:lnTo>
                  <a:pt x="1311408" y="1490848"/>
                </a:lnTo>
                <a:lnTo>
                  <a:pt x="1325956" y="1479997"/>
                </a:lnTo>
                <a:lnTo>
                  <a:pt x="1340504" y="1469146"/>
                </a:lnTo>
                <a:lnTo>
                  <a:pt x="1354522" y="1457501"/>
                </a:lnTo>
                <a:lnTo>
                  <a:pt x="1368277" y="1445855"/>
                </a:lnTo>
                <a:lnTo>
                  <a:pt x="1381766" y="1433946"/>
                </a:lnTo>
                <a:lnTo>
                  <a:pt x="1394991" y="1421771"/>
                </a:lnTo>
                <a:lnTo>
                  <a:pt x="1407952" y="1408803"/>
                </a:lnTo>
                <a:lnTo>
                  <a:pt x="1420384" y="1396099"/>
                </a:lnTo>
                <a:lnTo>
                  <a:pt x="1432815" y="1382865"/>
                </a:lnTo>
                <a:lnTo>
                  <a:pt x="1444718" y="1369368"/>
                </a:lnTo>
                <a:lnTo>
                  <a:pt x="1456356" y="1355605"/>
                </a:lnTo>
                <a:lnTo>
                  <a:pt x="1467730" y="1341578"/>
                </a:lnTo>
                <a:lnTo>
                  <a:pt x="1479104" y="1327021"/>
                </a:lnTo>
                <a:lnTo>
                  <a:pt x="1489684" y="1312200"/>
                </a:lnTo>
                <a:lnTo>
                  <a:pt x="1499735" y="1297644"/>
                </a:lnTo>
                <a:lnTo>
                  <a:pt x="1509786" y="1282558"/>
                </a:lnTo>
                <a:lnTo>
                  <a:pt x="1519308" y="1267208"/>
                </a:lnTo>
                <a:lnTo>
                  <a:pt x="1528830" y="1251592"/>
                </a:lnTo>
                <a:lnTo>
                  <a:pt x="1537559" y="1235448"/>
                </a:lnTo>
                <a:lnTo>
                  <a:pt x="1546023" y="1219568"/>
                </a:lnTo>
                <a:lnTo>
                  <a:pt x="1554223" y="1203159"/>
                </a:lnTo>
                <a:lnTo>
                  <a:pt x="1561893" y="1186485"/>
                </a:lnTo>
                <a:lnTo>
                  <a:pt x="1569299" y="1169547"/>
                </a:lnTo>
                <a:lnTo>
                  <a:pt x="1576176" y="1152608"/>
                </a:lnTo>
                <a:lnTo>
                  <a:pt x="1582789" y="1135405"/>
                </a:lnTo>
                <a:lnTo>
                  <a:pt x="1588873" y="1118202"/>
                </a:lnTo>
                <a:lnTo>
                  <a:pt x="1594692" y="1100734"/>
                </a:lnTo>
                <a:lnTo>
                  <a:pt x="1599982" y="1082737"/>
                </a:lnTo>
                <a:lnTo>
                  <a:pt x="1604743" y="1065005"/>
                </a:lnTo>
                <a:lnTo>
                  <a:pt x="1608975" y="1046743"/>
                </a:lnTo>
                <a:lnTo>
                  <a:pt x="1613207" y="1028481"/>
                </a:lnTo>
                <a:lnTo>
                  <a:pt x="1616645" y="1009955"/>
                </a:lnTo>
                <a:lnTo>
                  <a:pt x="1619555" y="991428"/>
                </a:lnTo>
                <a:lnTo>
                  <a:pt x="1622464" y="972637"/>
                </a:lnTo>
                <a:lnTo>
                  <a:pt x="1624581" y="953846"/>
                </a:lnTo>
                <a:lnTo>
                  <a:pt x="1626168" y="934791"/>
                </a:lnTo>
                <a:lnTo>
                  <a:pt x="1627490" y="915735"/>
                </a:lnTo>
                <a:lnTo>
                  <a:pt x="1628019" y="896414"/>
                </a:lnTo>
                <a:lnTo>
                  <a:pt x="1628548" y="877094"/>
                </a:lnTo>
                <a:lnTo>
                  <a:pt x="1628019" y="857509"/>
                </a:lnTo>
                <a:lnTo>
                  <a:pt x="1627490" y="838189"/>
                </a:lnTo>
                <a:lnTo>
                  <a:pt x="1626168" y="819133"/>
                </a:lnTo>
                <a:lnTo>
                  <a:pt x="1624581" y="800342"/>
                </a:lnTo>
                <a:lnTo>
                  <a:pt x="1622464" y="781551"/>
                </a:lnTo>
                <a:lnTo>
                  <a:pt x="1619555" y="762495"/>
                </a:lnTo>
                <a:lnTo>
                  <a:pt x="1616645" y="743704"/>
                </a:lnTo>
                <a:lnTo>
                  <a:pt x="1613207" y="725707"/>
                </a:lnTo>
                <a:lnTo>
                  <a:pt x="1608975" y="707180"/>
                </a:lnTo>
                <a:lnTo>
                  <a:pt x="1604743" y="689183"/>
                </a:lnTo>
                <a:lnTo>
                  <a:pt x="1599982" y="670921"/>
                </a:lnTo>
                <a:lnTo>
                  <a:pt x="1594692" y="653454"/>
                </a:lnTo>
                <a:lnTo>
                  <a:pt x="1588873" y="635986"/>
                </a:lnTo>
                <a:lnTo>
                  <a:pt x="1582789" y="618253"/>
                </a:lnTo>
                <a:lnTo>
                  <a:pt x="1576176" y="601315"/>
                </a:lnTo>
                <a:lnTo>
                  <a:pt x="1569299" y="584112"/>
                </a:lnTo>
                <a:lnTo>
                  <a:pt x="1561893" y="567438"/>
                </a:lnTo>
                <a:lnTo>
                  <a:pt x="1554223" y="551029"/>
                </a:lnTo>
                <a:lnTo>
                  <a:pt x="1546023" y="534620"/>
                </a:lnTo>
                <a:lnTo>
                  <a:pt x="1537559" y="518740"/>
                </a:lnTo>
                <a:lnTo>
                  <a:pt x="1528830" y="502596"/>
                </a:lnTo>
                <a:lnTo>
                  <a:pt x="1519308" y="486980"/>
                </a:lnTo>
                <a:lnTo>
                  <a:pt x="1509786" y="471630"/>
                </a:lnTo>
                <a:lnTo>
                  <a:pt x="1499735" y="456544"/>
                </a:lnTo>
                <a:lnTo>
                  <a:pt x="1489684" y="441458"/>
                </a:lnTo>
                <a:lnTo>
                  <a:pt x="1479104" y="427167"/>
                </a:lnTo>
                <a:lnTo>
                  <a:pt x="1467730" y="412610"/>
                </a:lnTo>
                <a:lnTo>
                  <a:pt x="1456356" y="398583"/>
                </a:lnTo>
                <a:lnTo>
                  <a:pt x="1444718" y="384820"/>
                </a:lnTo>
                <a:lnTo>
                  <a:pt x="1432815" y="371323"/>
                </a:lnTo>
                <a:lnTo>
                  <a:pt x="1420384" y="358089"/>
                </a:lnTo>
                <a:lnTo>
                  <a:pt x="1407952" y="344856"/>
                </a:lnTo>
                <a:lnTo>
                  <a:pt x="1394991" y="332417"/>
                </a:lnTo>
                <a:lnTo>
                  <a:pt x="1381766" y="320243"/>
                </a:lnTo>
                <a:lnTo>
                  <a:pt x="1368277" y="308333"/>
                </a:lnTo>
                <a:lnTo>
                  <a:pt x="1354522" y="296423"/>
                </a:lnTo>
                <a:lnTo>
                  <a:pt x="1340504" y="285042"/>
                </a:lnTo>
                <a:lnTo>
                  <a:pt x="1325956" y="274191"/>
                </a:lnTo>
                <a:lnTo>
                  <a:pt x="1311408" y="263340"/>
                </a:lnTo>
                <a:lnTo>
                  <a:pt x="1296596" y="253018"/>
                </a:lnTo>
                <a:lnTo>
                  <a:pt x="1281255" y="242961"/>
                </a:lnTo>
                <a:lnTo>
                  <a:pt x="1265914" y="233698"/>
                </a:lnTo>
                <a:lnTo>
                  <a:pt x="1250573" y="224170"/>
                </a:lnTo>
                <a:lnTo>
                  <a:pt x="1234702" y="215436"/>
                </a:lnTo>
                <a:lnTo>
                  <a:pt x="1218568" y="206967"/>
                </a:lnTo>
                <a:lnTo>
                  <a:pt x="1201904" y="198762"/>
                </a:lnTo>
                <a:lnTo>
                  <a:pt x="1185769" y="191087"/>
                </a:lnTo>
                <a:lnTo>
                  <a:pt x="1168841" y="183412"/>
                </a:lnTo>
                <a:lnTo>
                  <a:pt x="1151913" y="176530"/>
                </a:lnTo>
                <a:lnTo>
                  <a:pt x="1134720" y="169914"/>
                </a:lnTo>
                <a:lnTo>
                  <a:pt x="1117263" y="164091"/>
                </a:lnTo>
                <a:lnTo>
                  <a:pt x="1099806" y="158269"/>
                </a:lnTo>
                <a:lnTo>
                  <a:pt x="1082084" y="152975"/>
                </a:lnTo>
                <a:lnTo>
                  <a:pt x="1064098" y="147947"/>
                </a:lnTo>
                <a:lnTo>
                  <a:pt x="1045847" y="143712"/>
                </a:lnTo>
                <a:lnTo>
                  <a:pt x="1027861" y="139478"/>
                </a:lnTo>
                <a:lnTo>
                  <a:pt x="1009345" y="136037"/>
                </a:lnTo>
                <a:lnTo>
                  <a:pt x="990830" y="132861"/>
                </a:lnTo>
                <a:lnTo>
                  <a:pt x="972050" y="130479"/>
                </a:lnTo>
                <a:lnTo>
                  <a:pt x="953271" y="128362"/>
                </a:lnTo>
                <a:lnTo>
                  <a:pt x="933962" y="126774"/>
                </a:lnTo>
                <a:lnTo>
                  <a:pt x="914918" y="125450"/>
                </a:lnTo>
                <a:lnTo>
                  <a:pt x="895873" y="124392"/>
                </a:lnTo>
                <a:lnTo>
                  <a:pt x="876300" y="124392"/>
                </a:lnTo>
                <a:lnTo>
                  <a:pt x="856991" y="124392"/>
                </a:lnTo>
                <a:close/>
                <a:moveTo>
                  <a:pt x="876300" y="0"/>
                </a:moveTo>
                <a:lnTo>
                  <a:pt x="899048" y="265"/>
                </a:lnTo>
                <a:lnTo>
                  <a:pt x="921266" y="1323"/>
                </a:lnTo>
                <a:lnTo>
                  <a:pt x="943749" y="2382"/>
                </a:lnTo>
                <a:lnTo>
                  <a:pt x="965702" y="4764"/>
                </a:lnTo>
                <a:lnTo>
                  <a:pt x="987656" y="7146"/>
                </a:lnTo>
                <a:lnTo>
                  <a:pt x="1009610" y="10057"/>
                </a:lnTo>
                <a:lnTo>
                  <a:pt x="1031299" y="13763"/>
                </a:lnTo>
                <a:lnTo>
                  <a:pt x="1052724" y="17997"/>
                </a:lnTo>
                <a:lnTo>
                  <a:pt x="1074149" y="22496"/>
                </a:lnTo>
                <a:lnTo>
                  <a:pt x="1095045" y="27525"/>
                </a:lnTo>
                <a:lnTo>
                  <a:pt x="1115940" y="33348"/>
                </a:lnTo>
                <a:lnTo>
                  <a:pt x="1136572" y="39435"/>
                </a:lnTo>
                <a:lnTo>
                  <a:pt x="1157203" y="46051"/>
                </a:lnTo>
                <a:lnTo>
                  <a:pt x="1177305" y="53197"/>
                </a:lnTo>
                <a:lnTo>
                  <a:pt x="1197407" y="60873"/>
                </a:lnTo>
                <a:lnTo>
                  <a:pt x="1216981" y="69077"/>
                </a:lnTo>
                <a:lnTo>
                  <a:pt x="1236818" y="77811"/>
                </a:lnTo>
                <a:lnTo>
                  <a:pt x="1255863" y="86545"/>
                </a:lnTo>
                <a:lnTo>
                  <a:pt x="1274907" y="96337"/>
                </a:lnTo>
                <a:lnTo>
                  <a:pt x="1293687" y="105865"/>
                </a:lnTo>
                <a:lnTo>
                  <a:pt x="1312202" y="116452"/>
                </a:lnTo>
                <a:lnTo>
                  <a:pt x="1330453" y="127303"/>
                </a:lnTo>
                <a:lnTo>
                  <a:pt x="1348439" y="138154"/>
                </a:lnTo>
                <a:lnTo>
                  <a:pt x="1365896" y="149799"/>
                </a:lnTo>
                <a:lnTo>
                  <a:pt x="1383353" y="162239"/>
                </a:lnTo>
                <a:lnTo>
                  <a:pt x="1400282" y="174413"/>
                </a:lnTo>
                <a:lnTo>
                  <a:pt x="1416945" y="187117"/>
                </a:lnTo>
                <a:lnTo>
                  <a:pt x="1433609" y="200615"/>
                </a:lnTo>
                <a:lnTo>
                  <a:pt x="1449479" y="214113"/>
                </a:lnTo>
                <a:lnTo>
                  <a:pt x="1465085" y="228404"/>
                </a:lnTo>
                <a:lnTo>
                  <a:pt x="1480426" y="242432"/>
                </a:lnTo>
                <a:lnTo>
                  <a:pt x="1495503" y="257253"/>
                </a:lnTo>
                <a:lnTo>
                  <a:pt x="1510315" y="272074"/>
                </a:lnTo>
                <a:lnTo>
                  <a:pt x="1524863" y="287424"/>
                </a:lnTo>
                <a:lnTo>
                  <a:pt x="1538881" y="303569"/>
                </a:lnTo>
                <a:lnTo>
                  <a:pt x="1552371" y="319449"/>
                </a:lnTo>
                <a:lnTo>
                  <a:pt x="1565596" y="335858"/>
                </a:lnTo>
                <a:lnTo>
                  <a:pt x="1578292" y="352796"/>
                </a:lnTo>
                <a:lnTo>
                  <a:pt x="1590724" y="369735"/>
                </a:lnTo>
                <a:lnTo>
                  <a:pt x="1602627" y="386938"/>
                </a:lnTo>
                <a:lnTo>
                  <a:pt x="1614265" y="404935"/>
                </a:lnTo>
                <a:lnTo>
                  <a:pt x="1625639" y="422667"/>
                </a:lnTo>
                <a:lnTo>
                  <a:pt x="1636219" y="440929"/>
                </a:lnTo>
                <a:lnTo>
                  <a:pt x="1646534" y="459455"/>
                </a:lnTo>
                <a:lnTo>
                  <a:pt x="1656585" y="478247"/>
                </a:lnTo>
                <a:lnTo>
                  <a:pt x="1666108" y="497038"/>
                </a:lnTo>
                <a:lnTo>
                  <a:pt x="1675101" y="516358"/>
                </a:lnTo>
                <a:lnTo>
                  <a:pt x="1683565" y="535943"/>
                </a:lnTo>
                <a:lnTo>
                  <a:pt x="1691764" y="555528"/>
                </a:lnTo>
                <a:lnTo>
                  <a:pt x="1699170" y="575643"/>
                </a:lnTo>
                <a:lnTo>
                  <a:pt x="1706577" y="596022"/>
                </a:lnTo>
                <a:lnTo>
                  <a:pt x="1712925" y="616401"/>
                </a:lnTo>
                <a:lnTo>
                  <a:pt x="1719273" y="637309"/>
                </a:lnTo>
                <a:lnTo>
                  <a:pt x="1725092" y="658218"/>
                </a:lnTo>
                <a:lnTo>
                  <a:pt x="1730382" y="679126"/>
                </a:lnTo>
                <a:lnTo>
                  <a:pt x="1734614" y="700564"/>
                </a:lnTo>
                <a:lnTo>
                  <a:pt x="1739111" y="721737"/>
                </a:lnTo>
                <a:lnTo>
                  <a:pt x="1742549" y="743439"/>
                </a:lnTo>
                <a:lnTo>
                  <a:pt x="1745723" y="765406"/>
                </a:lnTo>
                <a:lnTo>
                  <a:pt x="1748104" y="787373"/>
                </a:lnTo>
                <a:lnTo>
                  <a:pt x="1749955" y="809605"/>
                </a:lnTo>
                <a:lnTo>
                  <a:pt x="1751542" y="831837"/>
                </a:lnTo>
                <a:lnTo>
                  <a:pt x="1752336" y="854598"/>
                </a:lnTo>
                <a:lnTo>
                  <a:pt x="1752600" y="877094"/>
                </a:lnTo>
                <a:lnTo>
                  <a:pt x="1752336" y="899590"/>
                </a:lnTo>
                <a:lnTo>
                  <a:pt x="1751542" y="922351"/>
                </a:lnTo>
                <a:lnTo>
                  <a:pt x="1749955" y="944583"/>
                </a:lnTo>
                <a:lnTo>
                  <a:pt x="1748104" y="966550"/>
                </a:lnTo>
                <a:lnTo>
                  <a:pt x="1745723" y="988782"/>
                </a:lnTo>
                <a:lnTo>
                  <a:pt x="1742549" y="1010220"/>
                </a:lnTo>
                <a:lnTo>
                  <a:pt x="1739111" y="1031922"/>
                </a:lnTo>
                <a:lnTo>
                  <a:pt x="1734614" y="1053624"/>
                </a:lnTo>
                <a:lnTo>
                  <a:pt x="1730382" y="1075062"/>
                </a:lnTo>
                <a:lnTo>
                  <a:pt x="1725092" y="1095970"/>
                </a:lnTo>
                <a:lnTo>
                  <a:pt x="1719273" y="1116879"/>
                </a:lnTo>
                <a:lnTo>
                  <a:pt x="1712925" y="1137523"/>
                </a:lnTo>
                <a:lnTo>
                  <a:pt x="1706577" y="1157902"/>
                </a:lnTo>
                <a:lnTo>
                  <a:pt x="1699170" y="1178016"/>
                </a:lnTo>
                <a:lnTo>
                  <a:pt x="1691764" y="1198130"/>
                </a:lnTo>
                <a:lnTo>
                  <a:pt x="1683565" y="1217980"/>
                </a:lnTo>
                <a:lnTo>
                  <a:pt x="1675101" y="1237565"/>
                </a:lnTo>
                <a:lnTo>
                  <a:pt x="1666108" y="1256886"/>
                </a:lnTo>
                <a:lnTo>
                  <a:pt x="1656585" y="1275941"/>
                </a:lnTo>
                <a:lnTo>
                  <a:pt x="1646534" y="1294733"/>
                </a:lnTo>
                <a:lnTo>
                  <a:pt x="1636219" y="1313259"/>
                </a:lnTo>
                <a:lnTo>
                  <a:pt x="1625639" y="1331521"/>
                </a:lnTo>
                <a:lnTo>
                  <a:pt x="1614265" y="1349253"/>
                </a:lnTo>
                <a:lnTo>
                  <a:pt x="1602627" y="1366986"/>
                </a:lnTo>
                <a:lnTo>
                  <a:pt x="1590724" y="1384453"/>
                </a:lnTo>
                <a:lnTo>
                  <a:pt x="1578292" y="1401392"/>
                </a:lnTo>
                <a:lnTo>
                  <a:pt x="1565596" y="1418066"/>
                </a:lnTo>
                <a:lnTo>
                  <a:pt x="1552371" y="1434475"/>
                </a:lnTo>
                <a:lnTo>
                  <a:pt x="1538881" y="1450619"/>
                </a:lnTo>
                <a:lnTo>
                  <a:pt x="1524863" y="1466234"/>
                </a:lnTo>
                <a:lnTo>
                  <a:pt x="1510315" y="1481585"/>
                </a:lnTo>
                <a:lnTo>
                  <a:pt x="1495503" y="1496671"/>
                </a:lnTo>
                <a:lnTo>
                  <a:pt x="1480426" y="1511492"/>
                </a:lnTo>
                <a:lnTo>
                  <a:pt x="1465085" y="1525784"/>
                </a:lnTo>
                <a:lnTo>
                  <a:pt x="1449479" y="1540075"/>
                </a:lnTo>
                <a:lnTo>
                  <a:pt x="1433609" y="1553573"/>
                </a:lnTo>
                <a:lnTo>
                  <a:pt x="1416945" y="1566542"/>
                </a:lnTo>
                <a:lnTo>
                  <a:pt x="1400282" y="1579510"/>
                </a:lnTo>
                <a:lnTo>
                  <a:pt x="1383353" y="1591949"/>
                </a:lnTo>
                <a:lnTo>
                  <a:pt x="1365896" y="1603859"/>
                </a:lnTo>
                <a:lnTo>
                  <a:pt x="1348439" y="1615505"/>
                </a:lnTo>
                <a:lnTo>
                  <a:pt x="1330453" y="1626885"/>
                </a:lnTo>
                <a:lnTo>
                  <a:pt x="1312202" y="1637472"/>
                </a:lnTo>
                <a:lnTo>
                  <a:pt x="1293687" y="1647793"/>
                </a:lnTo>
                <a:lnTo>
                  <a:pt x="1274907" y="1657851"/>
                </a:lnTo>
                <a:lnTo>
                  <a:pt x="1255863" y="1667379"/>
                </a:lnTo>
                <a:lnTo>
                  <a:pt x="1236818" y="1676377"/>
                </a:lnTo>
                <a:lnTo>
                  <a:pt x="1216981" y="1684846"/>
                </a:lnTo>
                <a:lnTo>
                  <a:pt x="1197407" y="1693051"/>
                </a:lnTo>
                <a:lnTo>
                  <a:pt x="1177305" y="1700726"/>
                </a:lnTo>
                <a:lnTo>
                  <a:pt x="1157203" y="1707607"/>
                </a:lnTo>
                <a:lnTo>
                  <a:pt x="1136572" y="1714753"/>
                </a:lnTo>
                <a:lnTo>
                  <a:pt x="1115940" y="1720576"/>
                </a:lnTo>
                <a:lnTo>
                  <a:pt x="1095045" y="1726134"/>
                </a:lnTo>
                <a:lnTo>
                  <a:pt x="1074149" y="1731427"/>
                </a:lnTo>
                <a:lnTo>
                  <a:pt x="1052724" y="1736191"/>
                </a:lnTo>
                <a:lnTo>
                  <a:pt x="1031299" y="1740426"/>
                </a:lnTo>
                <a:lnTo>
                  <a:pt x="1009610" y="1743866"/>
                </a:lnTo>
                <a:lnTo>
                  <a:pt x="987656" y="1747042"/>
                </a:lnTo>
                <a:lnTo>
                  <a:pt x="965702" y="1749424"/>
                </a:lnTo>
                <a:lnTo>
                  <a:pt x="943749" y="1751277"/>
                </a:lnTo>
                <a:lnTo>
                  <a:pt x="921266" y="1752865"/>
                </a:lnTo>
                <a:lnTo>
                  <a:pt x="899048" y="1753923"/>
                </a:lnTo>
                <a:lnTo>
                  <a:pt x="876300" y="1754188"/>
                </a:lnTo>
                <a:lnTo>
                  <a:pt x="853817" y="1753923"/>
                </a:lnTo>
                <a:lnTo>
                  <a:pt x="831335" y="1752865"/>
                </a:lnTo>
                <a:lnTo>
                  <a:pt x="809116" y="1751277"/>
                </a:lnTo>
                <a:lnTo>
                  <a:pt x="786898" y="1749424"/>
                </a:lnTo>
                <a:lnTo>
                  <a:pt x="764944" y="1747042"/>
                </a:lnTo>
                <a:lnTo>
                  <a:pt x="742990" y="1743866"/>
                </a:lnTo>
                <a:lnTo>
                  <a:pt x="721301" y="1740426"/>
                </a:lnTo>
                <a:lnTo>
                  <a:pt x="699876" y="1736191"/>
                </a:lnTo>
                <a:lnTo>
                  <a:pt x="678716" y="1731427"/>
                </a:lnTo>
                <a:lnTo>
                  <a:pt x="657820" y="1726134"/>
                </a:lnTo>
                <a:lnTo>
                  <a:pt x="636660" y="1720576"/>
                </a:lnTo>
                <a:lnTo>
                  <a:pt x="616028" y="1714753"/>
                </a:lnTo>
                <a:lnTo>
                  <a:pt x="595662" y="1707607"/>
                </a:lnTo>
                <a:lnTo>
                  <a:pt x="575295" y="1700726"/>
                </a:lnTo>
                <a:lnTo>
                  <a:pt x="555193" y="1693051"/>
                </a:lnTo>
                <a:lnTo>
                  <a:pt x="535619" y="1684846"/>
                </a:lnTo>
                <a:lnTo>
                  <a:pt x="516046" y="1676377"/>
                </a:lnTo>
                <a:lnTo>
                  <a:pt x="496737" y="1667379"/>
                </a:lnTo>
                <a:lnTo>
                  <a:pt x="477958" y="1657851"/>
                </a:lnTo>
                <a:lnTo>
                  <a:pt x="458913" y="1647793"/>
                </a:lnTo>
                <a:lnTo>
                  <a:pt x="440663" y="1637472"/>
                </a:lnTo>
                <a:lnTo>
                  <a:pt x="422412" y="1626885"/>
                </a:lnTo>
                <a:lnTo>
                  <a:pt x="404161" y="1615505"/>
                </a:lnTo>
                <a:lnTo>
                  <a:pt x="386704" y="1603859"/>
                </a:lnTo>
                <a:lnTo>
                  <a:pt x="369511" y="1591949"/>
                </a:lnTo>
                <a:lnTo>
                  <a:pt x="352318" y="1579510"/>
                </a:lnTo>
                <a:lnTo>
                  <a:pt x="335655" y="1566542"/>
                </a:lnTo>
                <a:lnTo>
                  <a:pt x="319255" y="1553573"/>
                </a:lnTo>
                <a:lnTo>
                  <a:pt x="303121" y="1540075"/>
                </a:lnTo>
                <a:lnTo>
                  <a:pt x="287251" y="1525784"/>
                </a:lnTo>
                <a:lnTo>
                  <a:pt x="271909" y="1511492"/>
                </a:lnTo>
                <a:lnTo>
                  <a:pt x="256833" y="1496671"/>
                </a:lnTo>
                <a:lnTo>
                  <a:pt x="242285" y="1481585"/>
                </a:lnTo>
                <a:lnTo>
                  <a:pt x="227737" y="1466234"/>
                </a:lnTo>
                <a:lnTo>
                  <a:pt x="213983" y="1450619"/>
                </a:lnTo>
                <a:lnTo>
                  <a:pt x="200229" y="1434475"/>
                </a:lnTo>
                <a:lnTo>
                  <a:pt x="187004" y="1418066"/>
                </a:lnTo>
                <a:lnTo>
                  <a:pt x="174308" y="1401392"/>
                </a:lnTo>
                <a:lnTo>
                  <a:pt x="161876" y="1384453"/>
                </a:lnTo>
                <a:lnTo>
                  <a:pt x="149709" y="1366986"/>
                </a:lnTo>
                <a:lnTo>
                  <a:pt x="138071" y="1349253"/>
                </a:lnTo>
                <a:lnTo>
                  <a:pt x="126961" y="1331521"/>
                </a:lnTo>
                <a:lnTo>
                  <a:pt x="116117" y="1313259"/>
                </a:lnTo>
                <a:lnTo>
                  <a:pt x="105801" y="1294733"/>
                </a:lnTo>
                <a:lnTo>
                  <a:pt x="95750" y="1275941"/>
                </a:lnTo>
                <a:lnTo>
                  <a:pt x="86492" y="1256886"/>
                </a:lnTo>
                <a:lnTo>
                  <a:pt x="77499" y="1237565"/>
                </a:lnTo>
                <a:lnTo>
                  <a:pt x="69035" y="1217980"/>
                </a:lnTo>
                <a:lnTo>
                  <a:pt x="60836" y="1198130"/>
                </a:lnTo>
                <a:lnTo>
                  <a:pt x="53165" y="1178016"/>
                </a:lnTo>
                <a:lnTo>
                  <a:pt x="46023" y="1157902"/>
                </a:lnTo>
                <a:lnTo>
                  <a:pt x="39411" y="1137523"/>
                </a:lnTo>
                <a:lnTo>
                  <a:pt x="33327" y="1116879"/>
                </a:lnTo>
                <a:lnTo>
                  <a:pt x="27508" y="1095970"/>
                </a:lnTo>
                <a:lnTo>
                  <a:pt x="22483" y="1075062"/>
                </a:lnTo>
                <a:lnTo>
                  <a:pt x="17721" y="1053624"/>
                </a:lnTo>
                <a:lnTo>
                  <a:pt x="13754" y="1031922"/>
                </a:lnTo>
                <a:lnTo>
                  <a:pt x="10051" y="1010220"/>
                </a:lnTo>
                <a:lnTo>
                  <a:pt x="6877" y="988782"/>
                </a:lnTo>
                <a:lnTo>
                  <a:pt x="4496" y="966550"/>
                </a:lnTo>
                <a:lnTo>
                  <a:pt x="2380" y="944583"/>
                </a:lnTo>
                <a:lnTo>
                  <a:pt x="1322" y="922351"/>
                </a:lnTo>
                <a:lnTo>
                  <a:pt x="264" y="899590"/>
                </a:lnTo>
                <a:lnTo>
                  <a:pt x="0" y="877094"/>
                </a:lnTo>
                <a:lnTo>
                  <a:pt x="264" y="854598"/>
                </a:lnTo>
                <a:lnTo>
                  <a:pt x="1322" y="831837"/>
                </a:lnTo>
                <a:lnTo>
                  <a:pt x="2380" y="809605"/>
                </a:lnTo>
                <a:lnTo>
                  <a:pt x="4496" y="787373"/>
                </a:lnTo>
                <a:lnTo>
                  <a:pt x="6877" y="765406"/>
                </a:lnTo>
                <a:lnTo>
                  <a:pt x="10051" y="743439"/>
                </a:lnTo>
                <a:lnTo>
                  <a:pt x="13754" y="721737"/>
                </a:lnTo>
                <a:lnTo>
                  <a:pt x="17721" y="700564"/>
                </a:lnTo>
                <a:lnTo>
                  <a:pt x="22483" y="679126"/>
                </a:lnTo>
                <a:lnTo>
                  <a:pt x="27508" y="658218"/>
                </a:lnTo>
                <a:lnTo>
                  <a:pt x="33327" y="637309"/>
                </a:lnTo>
                <a:lnTo>
                  <a:pt x="39411" y="616401"/>
                </a:lnTo>
                <a:lnTo>
                  <a:pt x="46023" y="596022"/>
                </a:lnTo>
                <a:lnTo>
                  <a:pt x="53165" y="575643"/>
                </a:lnTo>
                <a:lnTo>
                  <a:pt x="60836" y="555528"/>
                </a:lnTo>
                <a:lnTo>
                  <a:pt x="69035" y="535943"/>
                </a:lnTo>
                <a:lnTo>
                  <a:pt x="77499" y="516358"/>
                </a:lnTo>
                <a:lnTo>
                  <a:pt x="86492" y="497038"/>
                </a:lnTo>
                <a:lnTo>
                  <a:pt x="95750" y="478247"/>
                </a:lnTo>
                <a:lnTo>
                  <a:pt x="105801" y="459455"/>
                </a:lnTo>
                <a:lnTo>
                  <a:pt x="116117" y="440929"/>
                </a:lnTo>
                <a:lnTo>
                  <a:pt x="126961" y="422667"/>
                </a:lnTo>
                <a:lnTo>
                  <a:pt x="138071" y="404935"/>
                </a:lnTo>
                <a:lnTo>
                  <a:pt x="149709" y="386938"/>
                </a:lnTo>
                <a:lnTo>
                  <a:pt x="161876" y="369735"/>
                </a:lnTo>
                <a:lnTo>
                  <a:pt x="174308" y="352796"/>
                </a:lnTo>
                <a:lnTo>
                  <a:pt x="187004" y="335858"/>
                </a:lnTo>
                <a:lnTo>
                  <a:pt x="200229" y="319449"/>
                </a:lnTo>
                <a:lnTo>
                  <a:pt x="213983" y="303569"/>
                </a:lnTo>
                <a:lnTo>
                  <a:pt x="227737" y="287424"/>
                </a:lnTo>
                <a:lnTo>
                  <a:pt x="242285" y="272074"/>
                </a:lnTo>
                <a:lnTo>
                  <a:pt x="256833" y="257253"/>
                </a:lnTo>
                <a:lnTo>
                  <a:pt x="271909" y="242432"/>
                </a:lnTo>
                <a:lnTo>
                  <a:pt x="287251" y="228404"/>
                </a:lnTo>
                <a:lnTo>
                  <a:pt x="303121" y="214113"/>
                </a:lnTo>
                <a:lnTo>
                  <a:pt x="319255" y="200615"/>
                </a:lnTo>
                <a:lnTo>
                  <a:pt x="335655" y="187117"/>
                </a:lnTo>
                <a:lnTo>
                  <a:pt x="352318" y="174413"/>
                </a:lnTo>
                <a:lnTo>
                  <a:pt x="369511" y="162239"/>
                </a:lnTo>
                <a:lnTo>
                  <a:pt x="386704" y="149799"/>
                </a:lnTo>
                <a:lnTo>
                  <a:pt x="404161" y="138154"/>
                </a:lnTo>
                <a:lnTo>
                  <a:pt x="422412" y="127303"/>
                </a:lnTo>
                <a:lnTo>
                  <a:pt x="440663" y="116452"/>
                </a:lnTo>
                <a:lnTo>
                  <a:pt x="458913" y="105865"/>
                </a:lnTo>
                <a:lnTo>
                  <a:pt x="477958" y="96337"/>
                </a:lnTo>
                <a:lnTo>
                  <a:pt x="496737" y="86545"/>
                </a:lnTo>
                <a:lnTo>
                  <a:pt x="516046" y="77811"/>
                </a:lnTo>
                <a:lnTo>
                  <a:pt x="535619" y="69077"/>
                </a:lnTo>
                <a:lnTo>
                  <a:pt x="555193" y="60873"/>
                </a:lnTo>
                <a:lnTo>
                  <a:pt x="575295" y="53197"/>
                </a:lnTo>
                <a:lnTo>
                  <a:pt x="595662" y="46051"/>
                </a:lnTo>
                <a:lnTo>
                  <a:pt x="616028" y="39435"/>
                </a:lnTo>
                <a:lnTo>
                  <a:pt x="636660" y="33348"/>
                </a:lnTo>
                <a:lnTo>
                  <a:pt x="657820" y="27525"/>
                </a:lnTo>
                <a:lnTo>
                  <a:pt x="678716" y="22496"/>
                </a:lnTo>
                <a:lnTo>
                  <a:pt x="699876" y="17997"/>
                </a:lnTo>
                <a:lnTo>
                  <a:pt x="721301" y="13763"/>
                </a:lnTo>
                <a:lnTo>
                  <a:pt x="742990" y="10057"/>
                </a:lnTo>
                <a:lnTo>
                  <a:pt x="764944" y="7146"/>
                </a:lnTo>
                <a:lnTo>
                  <a:pt x="786898" y="4764"/>
                </a:lnTo>
                <a:lnTo>
                  <a:pt x="809116" y="2382"/>
                </a:lnTo>
                <a:lnTo>
                  <a:pt x="831335" y="1323"/>
                </a:lnTo>
                <a:lnTo>
                  <a:pt x="853817" y="265"/>
                </a:lnTo>
                <a:lnTo>
                  <a:pt x="876300" y="0"/>
                </a:lnTo>
                <a:close/>
              </a:path>
            </a:pathLst>
          </a:custGeom>
          <a:solidFill>
            <a:srgbClr val="C1253A"/>
          </a:solidFill>
          <a:ln>
            <a:noFill/>
          </a:ln>
          <a:extLst/>
        </p:spPr>
        <p:txBody>
          <a:bodyPr anchor="ctr">
            <a:scene3d>
              <a:camera prst="orthographicFront"/>
              <a:lightRig rig="threePt" dir="t"/>
            </a:scene3d>
            <a:sp3d>
              <a:contourClr>
                <a:srgbClr val="FFFFFF"/>
              </a:contourClr>
            </a:sp3d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方正黑体简体" panose="0201060103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6782619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 advClick="0" advTm="0">
        <p14:pan dir="u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53" presetClass="entr" presetSubtype="52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2" presetID="53" presetClass="entr" presetSubtype="52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6" presetID="53" presetClass="entr" presetSubtype="52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53" presetClass="entr" presetSubtype="52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4" presetID="53" presetClass="entr" presetSubtype="52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2000"/>
                            </p:stCondLst>
                            <p:childTnLst>
                              <p:par>
                                <p:cTn id="10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3" presetID="22" presetClass="entr" presetSubtype="8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22" presetClass="entr" presetSubtype="8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  <p:bldP spid="17" grpId="0" animBg="1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02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成功项目详细展示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/>
            </a:p>
          </p:txBody>
        </p:sp>
      </p:grpSp>
      <p:cxnSp>
        <p:nvCxnSpPr>
          <p:cNvPr id="15" name="直接连接符 14"/>
          <p:cNvCxnSpPr/>
          <p:nvPr/>
        </p:nvCxnSpPr>
        <p:spPr>
          <a:xfrm>
            <a:off x="5497461" y="1995321"/>
            <a:ext cx="75701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连接符 15"/>
          <p:cNvCxnSpPr/>
          <p:nvPr/>
        </p:nvCxnSpPr>
        <p:spPr>
          <a:xfrm>
            <a:off x="5518981" y="5038670"/>
            <a:ext cx="75701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连接符 16"/>
          <p:cNvCxnSpPr/>
          <p:nvPr/>
        </p:nvCxnSpPr>
        <p:spPr>
          <a:xfrm>
            <a:off x="5497461" y="3517544"/>
            <a:ext cx="757018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Freeform 4"/>
          <p:cNvSpPr>
            <a:spLocks/>
          </p:cNvSpPr>
          <p:nvPr/>
        </p:nvSpPr>
        <p:spPr bwMode="auto">
          <a:xfrm>
            <a:off x="6193497" y="4562320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C1253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9" name="Freeform 4"/>
          <p:cNvSpPr>
            <a:spLocks/>
          </p:cNvSpPr>
          <p:nvPr/>
        </p:nvSpPr>
        <p:spPr bwMode="auto">
          <a:xfrm>
            <a:off x="4729230" y="4562320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597AA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0" name="Freeform 4"/>
          <p:cNvSpPr>
            <a:spLocks/>
          </p:cNvSpPr>
          <p:nvPr/>
        </p:nvSpPr>
        <p:spPr bwMode="auto">
          <a:xfrm>
            <a:off x="6193497" y="3039873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597AA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1" name="Freeform 4"/>
          <p:cNvSpPr>
            <a:spLocks/>
          </p:cNvSpPr>
          <p:nvPr/>
        </p:nvSpPr>
        <p:spPr bwMode="auto">
          <a:xfrm>
            <a:off x="4729230" y="3039873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C1253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2" name="Freeform 4"/>
          <p:cNvSpPr>
            <a:spLocks/>
          </p:cNvSpPr>
          <p:nvPr/>
        </p:nvSpPr>
        <p:spPr bwMode="auto">
          <a:xfrm>
            <a:off x="6193497" y="1524146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C1253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3" name="Freeform 4"/>
          <p:cNvSpPr>
            <a:spLocks/>
          </p:cNvSpPr>
          <p:nvPr/>
        </p:nvSpPr>
        <p:spPr bwMode="auto">
          <a:xfrm>
            <a:off x="4729230" y="1524146"/>
            <a:ext cx="830672" cy="935232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597AA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4941804" y="3312319"/>
            <a:ext cx="405524" cy="390340"/>
            <a:chOff x="8905876" y="3073401"/>
            <a:chExt cx="720725" cy="693738"/>
          </a:xfrm>
          <a:solidFill>
            <a:srgbClr val="FEFEFE"/>
          </a:solidFill>
        </p:grpSpPr>
        <p:sp>
          <p:nvSpPr>
            <p:cNvPr id="25" name="Oval 585"/>
            <p:cNvSpPr>
              <a:spLocks noChangeArrowheads="1"/>
            </p:cNvSpPr>
            <p:nvPr/>
          </p:nvSpPr>
          <p:spPr bwMode="auto">
            <a:xfrm>
              <a:off x="9037638" y="3092451"/>
              <a:ext cx="101600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26" name="Oval 586"/>
            <p:cNvSpPr>
              <a:spLocks noChangeArrowheads="1"/>
            </p:cNvSpPr>
            <p:nvPr/>
          </p:nvSpPr>
          <p:spPr bwMode="auto">
            <a:xfrm>
              <a:off x="9437688" y="3092451"/>
              <a:ext cx="98425" cy="1238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27" name="Freeform 587"/>
            <p:cNvSpPr>
              <a:spLocks noEditPoints="1"/>
            </p:cNvSpPr>
            <p:nvPr/>
          </p:nvSpPr>
          <p:spPr bwMode="auto">
            <a:xfrm>
              <a:off x="8905876" y="3227388"/>
              <a:ext cx="261938" cy="501650"/>
            </a:xfrm>
            <a:custGeom>
              <a:avLst/>
              <a:gdLst>
                <a:gd name="T0" fmla="*/ 65 w 70"/>
                <a:gd name="T1" fmla="*/ 79 h 134"/>
                <a:gd name="T2" fmla="*/ 60 w 70"/>
                <a:gd name="T3" fmla="*/ 79 h 134"/>
                <a:gd name="T4" fmla="*/ 66 w 70"/>
                <a:gd name="T5" fmla="*/ 7 h 134"/>
                <a:gd name="T6" fmla="*/ 68 w 70"/>
                <a:gd name="T7" fmla="*/ 2 h 134"/>
                <a:gd name="T8" fmla="*/ 67 w 70"/>
                <a:gd name="T9" fmla="*/ 1 h 134"/>
                <a:gd name="T10" fmla="*/ 66 w 70"/>
                <a:gd name="T11" fmla="*/ 1 h 134"/>
                <a:gd name="T12" fmla="*/ 60 w 70"/>
                <a:gd name="T13" fmla="*/ 1 h 134"/>
                <a:gd name="T14" fmla="*/ 60 w 70"/>
                <a:gd name="T15" fmla="*/ 1 h 134"/>
                <a:gd name="T16" fmla="*/ 65 w 70"/>
                <a:gd name="T17" fmla="*/ 6 h 134"/>
                <a:gd name="T18" fmla="*/ 58 w 70"/>
                <a:gd name="T19" fmla="*/ 9 h 134"/>
                <a:gd name="T20" fmla="*/ 62 w 70"/>
                <a:gd name="T21" fmla="*/ 14 h 134"/>
                <a:gd name="T22" fmla="*/ 53 w 70"/>
                <a:gd name="T23" fmla="*/ 33 h 134"/>
                <a:gd name="T24" fmla="*/ 52 w 70"/>
                <a:gd name="T25" fmla="*/ 6 h 134"/>
                <a:gd name="T26" fmla="*/ 53 w 70"/>
                <a:gd name="T27" fmla="*/ 5 h 134"/>
                <a:gd name="T28" fmla="*/ 51 w 70"/>
                <a:gd name="T29" fmla="*/ 0 h 134"/>
                <a:gd name="T30" fmla="*/ 46 w 70"/>
                <a:gd name="T31" fmla="*/ 0 h 134"/>
                <a:gd name="T32" fmla="*/ 44 w 70"/>
                <a:gd name="T33" fmla="*/ 5 h 134"/>
                <a:gd name="T34" fmla="*/ 45 w 70"/>
                <a:gd name="T35" fmla="*/ 6 h 134"/>
                <a:gd name="T36" fmla="*/ 44 w 70"/>
                <a:gd name="T37" fmla="*/ 33 h 134"/>
                <a:gd name="T38" fmla="*/ 35 w 70"/>
                <a:gd name="T39" fmla="*/ 14 h 134"/>
                <a:gd name="T40" fmla="*/ 39 w 70"/>
                <a:gd name="T41" fmla="*/ 9 h 134"/>
                <a:gd name="T42" fmla="*/ 32 w 70"/>
                <a:gd name="T43" fmla="*/ 6 h 134"/>
                <a:gd name="T44" fmla="*/ 37 w 70"/>
                <a:gd name="T45" fmla="*/ 1 h 134"/>
                <a:gd name="T46" fmla="*/ 37 w 70"/>
                <a:gd name="T47" fmla="*/ 1 h 134"/>
                <a:gd name="T48" fmla="*/ 31 w 70"/>
                <a:gd name="T49" fmla="*/ 1 h 134"/>
                <a:gd name="T50" fmla="*/ 30 w 70"/>
                <a:gd name="T51" fmla="*/ 1 h 134"/>
                <a:gd name="T52" fmla="*/ 25 w 70"/>
                <a:gd name="T53" fmla="*/ 4 h 134"/>
                <a:gd name="T54" fmla="*/ 2 w 70"/>
                <a:gd name="T55" fmla="*/ 28 h 134"/>
                <a:gd name="T56" fmla="*/ 2 w 70"/>
                <a:gd name="T57" fmla="*/ 28 h 134"/>
                <a:gd name="T58" fmla="*/ 2 w 70"/>
                <a:gd name="T59" fmla="*/ 28 h 134"/>
                <a:gd name="T60" fmla="*/ 1 w 70"/>
                <a:gd name="T61" fmla="*/ 38 h 134"/>
                <a:gd name="T62" fmla="*/ 1 w 70"/>
                <a:gd name="T63" fmla="*/ 38 h 134"/>
                <a:gd name="T64" fmla="*/ 1 w 70"/>
                <a:gd name="T65" fmla="*/ 38 h 134"/>
                <a:gd name="T66" fmla="*/ 1 w 70"/>
                <a:gd name="T67" fmla="*/ 38 h 134"/>
                <a:gd name="T68" fmla="*/ 2 w 70"/>
                <a:gd name="T69" fmla="*/ 38 h 134"/>
                <a:gd name="T70" fmla="*/ 2 w 70"/>
                <a:gd name="T71" fmla="*/ 39 h 134"/>
                <a:gd name="T72" fmla="*/ 3 w 70"/>
                <a:gd name="T73" fmla="*/ 41 h 134"/>
                <a:gd name="T74" fmla="*/ 5 w 70"/>
                <a:gd name="T75" fmla="*/ 45 h 134"/>
                <a:gd name="T76" fmla="*/ 9 w 70"/>
                <a:gd name="T77" fmla="*/ 52 h 134"/>
                <a:gd name="T78" fmla="*/ 16 w 70"/>
                <a:gd name="T79" fmla="*/ 67 h 134"/>
                <a:gd name="T80" fmla="*/ 26 w 70"/>
                <a:gd name="T81" fmla="*/ 61 h 134"/>
                <a:gd name="T82" fmla="*/ 26 w 70"/>
                <a:gd name="T83" fmla="*/ 71 h 134"/>
                <a:gd name="T84" fmla="*/ 26 w 70"/>
                <a:gd name="T85" fmla="*/ 71 h 134"/>
                <a:gd name="T86" fmla="*/ 28 w 70"/>
                <a:gd name="T87" fmla="*/ 71 h 134"/>
                <a:gd name="T88" fmla="*/ 29 w 70"/>
                <a:gd name="T89" fmla="*/ 134 h 134"/>
                <a:gd name="T90" fmla="*/ 47 w 70"/>
                <a:gd name="T91" fmla="*/ 134 h 134"/>
                <a:gd name="T92" fmla="*/ 48 w 70"/>
                <a:gd name="T93" fmla="*/ 71 h 134"/>
                <a:gd name="T94" fmla="*/ 49 w 70"/>
                <a:gd name="T95" fmla="*/ 71 h 134"/>
                <a:gd name="T96" fmla="*/ 51 w 70"/>
                <a:gd name="T97" fmla="*/ 134 h 134"/>
                <a:gd name="T98" fmla="*/ 69 w 70"/>
                <a:gd name="T99" fmla="*/ 134 h 134"/>
                <a:gd name="T100" fmla="*/ 70 w 70"/>
                <a:gd name="T101" fmla="*/ 79 h 134"/>
                <a:gd name="T102" fmla="*/ 65 w 70"/>
                <a:gd name="T103" fmla="*/ 79 h 134"/>
                <a:gd name="T104" fmla="*/ 26 w 70"/>
                <a:gd name="T105" fmla="*/ 47 h 134"/>
                <a:gd name="T106" fmla="*/ 24 w 70"/>
                <a:gd name="T107" fmla="*/ 44 h 134"/>
                <a:gd name="T108" fmla="*/ 20 w 70"/>
                <a:gd name="T109" fmla="*/ 37 h 134"/>
                <a:gd name="T110" fmla="*/ 19 w 70"/>
                <a:gd name="T111" fmla="*/ 35 h 134"/>
                <a:gd name="T112" fmla="*/ 27 w 70"/>
                <a:gd name="T113" fmla="*/ 25 h 134"/>
                <a:gd name="T114" fmla="*/ 26 w 70"/>
                <a:gd name="T115" fmla="*/ 47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" h="134">
                  <a:moveTo>
                    <a:pt x="65" y="79"/>
                  </a:moveTo>
                  <a:cubicBezTo>
                    <a:pt x="60" y="79"/>
                    <a:pt x="60" y="79"/>
                    <a:pt x="60" y="79"/>
                  </a:cubicBezTo>
                  <a:cubicBezTo>
                    <a:pt x="66" y="7"/>
                    <a:pt x="66" y="7"/>
                    <a:pt x="66" y="7"/>
                  </a:cubicBezTo>
                  <a:cubicBezTo>
                    <a:pt x="66" y="5"/>
                    <a:pt x="67" y="3"/>
                    <a:pt x="68" y="2"/>
                  </a:cubicBezTo>
                  <a:cubicBezTo>
                    <a:pt x="67" y="1"/>
                    <a:pt x="67" y="1"/>
                    <a:pt x="67" y="1"/>
                  </a:cubicBezTo>
                  <a:cubicBezTo>
                    <a:pt x="66" y="1"/>
                    <a:pt x="66" y="1"/>
                    <a:pt x="66" y="1"/>
                  </a:cubicBezTo>
                  <a:cubicBezTo>
                    <a:pt x="64" y="1"/>
                    <a:pt x="62" y="1"/>
                    <a:pt x="60" y="1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5" y="6"/>
                    <a:pt x="65" y="6"/>
                    <a:pt x="65" y="6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3" y="33"/>
                    <a:pt x="53" y="33"/>
                    <a:pt x="53" y="33"/>
                  </a:cubicBezTo>
                  <a:cubicBezTo>
                    <a:pt x="52" y="6"/>
                    <a:pt x="52" y="6"/>
                    <a:pt x="52" y="6"/>
                  </a:cubicBezTo>
                  <a:cubicBezTo>
                    <a:pt x="53" y="5"/>
                    <a:pt x="53" y="5"/>
                    <a:pt x="53" y="5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7" y="1"/>
                    <a:pt x="37" y="1"/>
                    <a:pt x="37" y="1"/>
                  </a:cubicBezTo>
                  <a:cubicBezTo>
                    <a:pt x="35" y="1"/>
                    <a:pt x="33" y="1"/>
                    <a:pt x="31" y="1"/>
                  </a:cubicBezTo>
                  <a:cubicBezTo>
                    <a:pt x="31" y="1"/>
                    <a:pt x="31" y="1"/>
                    <a:pt x="30" y="1"/>
                  </a:cubicBezTo>
                  <a:cubicBezTo>
                    <a:pt x="28" y="1"/>
                    <a:pt x="26" y="2"/>
                    <a:pt x="25" y="4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2" y="28"/>
                    <a:pt x="2" y="28"/>
                    <a:pt x="2" y="28"/>
                  </a:cubicBezTo>
                  <a:cubicBezTo>
                    <a:pt x="0" y="47"/>
                    <a:pt x="2" y="33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2" y="38"/>
                    <a:pt x="2" y="38"/>
                    <a:pt x="2" y="38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3" y="41"/>
                    <a:pt x="3" y="41"/>
                    <a:pt x="3" y="41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9" y="52"/>
                    <a:pt x="9" y="52"/>
                    <a:pt x="9" y="52"/>
                  </a:cubicBezTo>
                  <a:cubicBezTo>
                    <a:pt x="16" y="67"/>
                    <a:pt x="16" y="67"/>
                    <a:pt x="16" y="67"/>
                  </a:cubicBezTo>
                  <a:cubicBezTo>
                    <a:pt x="19" y="65"/>
                    <a:pt x="23" y="63"/>
                    <a:pt x="26" y="61"/>
                  </a:cubicBezTo>
                  <a:cubicBezTo>
                    <a:pt x="26" y="64"/>
                    <a:pt x="26" y="68"/>
                    <a:pt x="26" y="71"/>
                  </a:cubicBezTo>
                  <a:cubicBezTo>
                    <a:pt x="26" y="71"/>
                    <a:pt x="26" y="71"/>
                    <a:pt x="26" y="71"/>
                  </a:cubicBezTo>
                  <a:cubicBezTo>
                    <a:pt x="26" y="71"/>
                    <a:pt x="27" y="71"/>
                    <a:pt x="28" y="71"/>
                  </a:cubicBezTo>
                  <a:cubicBezTo>
                    <a:pt x="29" y="134"/>
                    <a:pt x="29" y="134"/>
                    <a:pt x="29" y="134"/>
                  </a:cubicBezTo>
                  <a:cubicBezTo>
                    <a:pt x="47" y="134"/>
                    <a:pt x="47" y="134"/>
                    <a:pt x="47" y="134"/>
                  </a:cubicBezTo>
                  <a:cubicBezTo>
                    <a:pt x="48" y="116"/>
                    <a:pt x="48" y="84"/>
                    <a:pt x="48" y="71"/>
                  </a:cubicBezTo>
                  <a:cubicBezTo>
                    <a:pt x="48" y="71"/>
                    <a:pt x="49" y="71"/>
                    <a:pt x="49" y="71"/>
                  </a:cubicBezTo>
                  <a:cubicBezTo>
                    <a:pt x="51" y="134"/>
                    <a:pt x="51" y="134"/>
                    <a:pt x="51" y="134"/>
                  </a:cubicBezTo>
                  <a:cubicBezTo>
                    <a:pt x="69" y="134"/>
                    <a:pt x="69" y="134"/>
                    <a:pt x="69" y="134"/>
                  </a:cubicBezTo>
                  <a:cubicBezTo>
                    <a:pt x="70" y="119"/>
                    <a:pt x="70" y="95"/>
                    <a:pt x="70" y="79"/>
                  </a:cubicBezTo>
                  <a:cubicBezTo>
                    <a:pt x="68" y="79"/>
                    <a:pt x="66" y="79"/>
                    <a:pt x="65" y="79"/>
                  </a:cubicBezTo>
                  <a:close/>
                  <a:moveTo>
                    <a:pt x="26" y="47"/>
                  </a:moveTo>
                  <a:cubicBezTo>
                    <a:pt x="24" y="44"/>
                    <a:pt x="24" y="44"/>
                    <a:pt x="24" y="44"/>
                  </a:cubicBezTo>
                  <a:cubicBezTo>
                    <a:pt x="20" y="37"/>
                    <a:pt x="20" y="37"/>
                    <a:pt x="20" y="37"/>
                  </a:cubicBezTo>
                  <a:cubicBezTo>
                    <a:pt x="19" y="35"/>
                    <a:pt x="19" y="35"/>
                    <a:pt x="19" y="35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27" y="32"/>
                    <a:pt x="26" y="40"/>
                    <a:pt x="26" y="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28" name="Freeform 588"/>
            <p:cNvSpPr>
              <a:spLocks/>
            </p:cNvSpPr>
            <p:nvPr/>
          </p:nvSpPr>
          <p:spPr bwMode="auto">
            <a:xfrm>
              <a:off x="9401176" y="3227388"/>
              <a:ext cx="225425" cy="501650"/>
            </a:xfrm>
            <a:custGeom>
              <a:avLst/>
              <a:gdLst>
                <a:gd name="T0" fmla="*/ 60 w 60"/>
                <a:gd name="T1" fmla="*/ 39 h 134"/>
                <a:gd name="T2" fmla="*/ 60 w 60"/>
                <a:gd name="T3" fmla="*/ 39 h 134"/>
                <a:gd name="T4" fmla="*/ 60 w 60"/>
                <a:gd name="T5" fmla="*/ 39 h 134"/>
                <a:gd name="T6" fmla="*/ 60 w 60"/>
                <a:gd name="T7" fmla="*/ 39 h 134"/>
                <a:gd name="T8" fmla="*/ 60 w 60"/>
                <a:gd name="T9" fmla="*/ 38 h 134"/>
                <a:gd name="T10" fmla="*/ 48 w 60"/>
                <a:gd name="T11" fmla="*/ 7 h 134"/>
                <a:gd name="T12" fmla="*/ 41 w 60"/>
                <a:gd name="T13" fmla="*/ 1 h 134"/>
                <a:gd name="T14" fmla="*/ 41 w 60"/>
                <a:gd name="T15" fmla="*/ 1 h 134"/>
                <a:gd name="T16" fmla="*/ 34 w 60"/>
                <a:gd name="T17" fmla="*/ 1 h 134"/>
                <a:gd name="T18" fmla="*/ 34 w 60"/>
                <a:gd name="T19" fmla="*/ 1 h 134"/>
                <a:gd name="T20" fmla="*/ 40 w 60"/>
                <a:gd name="T21" fmla="*/ 6 h 134"/>
                <a:gd name="T22" fmla="*/ 33 w 60"/>
                <a:gd name="T23" fmla="*/ 9 h 134"/>
                <a:gd name="T24" fmla="*/ 36 w 60"/>
                <a:gd name="T25" fmla="*/ 14 h 134"/>
                <a:gd name="T26" fmla="*/ 28 w 60"/>
                <a:gd name="T27" fmla="*/ 33 h 134"/>
                <a:gd name="T28" fmla="*/ 26 w 60"/>
                <a:gd name="T29" fmla="*/ 6 h 134"/>
                <a:gd name="T30" fmla="*/ 27 w 60"/>
                <a:gd name="T31" fmla="*/ 5 h 134"/>
                <a:gd name="T32" fmla="*/ 26 w 60"/>
                <a:gd name="T33" fmla="*/ 0 h 134"/>
                <a:gd name="T34" fmla="*/ 20 w 60"/>
                <a:gd name="T35" fmla="*/ 0 h 134"/>
                <a:gd name="T36" fmla="*/ 19 w 60"/>
                <a:gd name="T37" fmla="*/ 5 h 134"/>
                <a:gd name="T38" fmla="*/ 20 w 60"/>
                <a:gd name="T39" fmla="*/ 6 h 134"/>
                <a:gd name="T40" fmla="*/ 19 w 60"/>
                <a:gd name="T41" fmla="*/ 33 h 134"/>
                <a:gd name="T42" fmla="*/ 10 w 60"/>
                <a:gd name="T43" fmla="*/ 14 h 134"/>
                <a:gd name="T44" fmla="*/ 13 w 60"/>
                <a:gd name="T45" fmla="*/ 9 h 134"/>
                <a:gd name="T46" fmla="*/ 6 w 60"/>
                <a:gd name="T47" fmla="*/ 6 h 134"/>
                <a:gd name="T48" fmla="*/ 12 w 60"/>
                <a:gd name="T49" fmla="*/ 1 h 134"/>
                <a:gd name="T50" fmla="*/ 12 w 60"/>
                <a:gd name="T51" fmla="*/ 1 h 134"/>
                <a:gd name="T52" fmla="*/ 6 w 60"/>
                <a:gd name="T53" fmla="*/ 1 h 134"/>
                <a:gd name="T54" fmla="*/ 5 w 60"/>
                <a:gd name="T55" fmla="*/ 1 h 134"/>
                <a:gd name="T56" fmla="*/ 0 w 60"/>
                <a:gd name="T57" fmla="*/ 3 h 134"/>
                <a:gd name="T58" fmla="*/ 1 w 60"/>
                <a:gd name="T59" fmla="*/ 7 h 134"/>
                <a:gd name="T60" fmla="*/ 7 w 60"/>
                <a:gd name="T61" fmla="*/ 79 h 134"/>
                <a:gd name="T62" fmla="*/ 2 w 60"/>
                <a:gd name="T63" fmla="*/ 79 h 134"/>
                <a:gd name="T64" fmla="*/ 4 w 60"/>
                <a:gd name="T65" fmla="*/ 134 h 134"/>
                <a:gd name="T66" fmla="*/ 22 w 60"/>
                <a:gd name="T67" fmla="*/ 134 h 134"/>
                <a:gd name="T68" fmla="*/ 22 w 60"/>
                <a:gd name="T69" fmla="*/ 71 h 134"/>
                <a:gd name="T70" fmla="*/ 24 w 60"/>
                <a:gd name="T71" fmla="*/ 71 h 134"/>
                <a:gd name="T72" fmla="*/ 26 w 60"/>
                <a:gd name="T73" fmla="*/ 134 h 134"/>
                <a:gd name="T74" fmla="*/ 44 w 60"/>
                <a:gd name="T75" fmla="*/ 134 h 134"/>
                <a:gd name="T76" fmla="*/ 44 w 60"/>
                <a:gd name="T77" fmla="*/ 73 h 134"/>
                <a:gd name="T78" fmla="*/ 47 w 60"/>
                <a:gd name="T79" fmla="*/ 75 h 134"/>
                <a:gd name="T80" fmla="*/ 54 w 60"/>
                <a:gd name="T81" fmla="*/ 59 h 134"/>
                <a:gd name="T82" fmla="*/ 57 w 60"/>
                <a:gd name="T83" fmla="*/ 52 h 134"/>
                <a:gd name="T84" fmla="*/ 59 w 60"/>
                <a:gd name="T85" fmla="*/ 48 h 134"/>
                <a:gd name="T86" fmla="*/ 59 w 60"/>
                <a:gd name="T87" fmla="*/ 46 h 134"/>
                <a:gd name="T88" fmla="*/ 60 w 60"/>
                <a:gd name="T89" fmla="*/ 46 h 134"/>
                <a:gd name="T90" fmla="*/ 60 w 60"/>
                <a:gd name="T91" fmla="*/ 45 h 134"/>
                <a:gd name="T92" fmla="*/ 60 w 60"/>
                <a:gd name="T93" fmla="*/ 45 h 134"/>
                <a:gd name="T94" fmla="*/ 60 w 60"/>
                <a:gd name="T95" fmla="*/ 39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60" h="134">
                  <a:moveTo>
                    <a:pt x="60" y="39"/>
                  </a:move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0" y="38"/>
                    <a:pt x="60" y="38"/>
                    <a:pt x="60" y="38"/>
                  </a:cubicBezTo>
                  <a:cubicBezTo>
                    <a:pt x="48" y="7"/>
                    <a:pt x="48" y="7"/>
                    <a:pt x="48" y="7"/>
                  </a:cubicBezTo>
                  <a:cubicBezTo>
                    <a:pt x="47" y="4"/>
                    <a:pt x="44" y="2"/>
                    <a:pt x="41" y="1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39" y="1"/>
                    <a:pt x="36" y="1"/>
                    <a:pt x="34" y="1"/>
                  </a:cubicBezTo>
                  <a:cubicBezTo>
                    <a:pt x="34" y="1"/>
                    <a:pt x="34" y="1"/>
                    <a:pt x="34" y="1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28" y="33"/>
                    <a:pt x="28" y="33"/>
                    <a:pt x="28" y="33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1"/>
                    <a:pt x="8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3" y="1"/>
                    <a:pt x="2" y="2"/>
                    <a:pt x="0" y="3"/>
                  </a:cubicBezTo>
                  <a:cubicBezTo>
                    <a:pt x="0" y="5"/>
                    <a:pt x="1" y="6"/>
                    <a:pt x="1" y="7"/>
                  </a:cubicBezTo>
                  <a:cubicBezTo>
                    <a:pt x="7" y="79"/>
                    <a:pt x="7" y="79"/>
                    <a:pt x="7" y="79"/>
                  </a:cubicBezTo>
                  <a:cubicBezTo>
                    <a:pt x="2" y="79"/>
                    <a:pt x="2" y="79"/>
                    <a:pt x="2" y="79"/>
                  </a:cubicBezTo>
                  <a:cubicBezTo>
                    <a:pt x="4" y="134"/>
                    <a:pt x="4" y="134"/>
                    <a:pt x="4" y="134"/>
                  </a:cubicBezTo>
                  <a:cubicBezTo>
                    <a:pt x="22" y="134"/>
                    <a:pt x="22" y="134"/>
                    <a:pt x="22" y="134"/>
                  </a:cubicBezTo>
                  <a:cubicBezTo>
                    <a:pt x="23" y="116"/>
                    <a:pt x="22" y="84"/>
                    <a:pt x="22" y="71"/>
                  </a:cubicBezTo>
                  <a:cubicBezTo>
                    <a:pt x="23" y="71"/>
                    <a:pt x="23" y="71"/>
                    <a:pt x="24" y="71"/>
                  </a:cubicBezTo>
                  <a:cubicBezTo>
                    <a:pt x="26" y="134"/>
                    <a:pt x="26" y="134"/>
                    <a:pt x="26" y="134"/>
                  </a:cubicBezTo>
                  <a:cubicBezTo>
                    <a:pt x="44" y="134"/>
                    <a:pt x="44" y="134"/>
                    <a:pt x="44" y="134"/>
                  </a:cubicBezTo>
                  <a:cubicBezTo>
                    <a:pt x="45" y="117"/>
                    <a:pt x="44" y="87"/>
                    <a:pt x="44" y="73"/>
                  </a:cubicBezTo>
                  <a:cubicBezTo>
                    <a:pt x="45" y="74"/>
                    <a:pt x="46" y="74"/>
                    <a:pt x="47" y="75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7" y="52"/>
                    <a:pt x="57" y="52"/>
                    <a:pt x="57" y="52"/>
                  </a:cubicBezTo>
                  <a:cubicBezTo>
                    <a:pt x="59" y="48"/>
                    <a:pt x="59" y="48"/>
                    <a:pt x="59" y="48"/>
                  </a:cubicBezTo>
                  <a:cubicBezTo>
                    <a:pt x="59" y="46"/>
                    <a:pt x="59" y="46"/>
                    <a:pt x="59" y="46"/>
                  </a:cubicBezTo>
                  <a:cubicBezTo>
                    <a:pt x="60" y="46"/>
                    <a:pt x="60" y="46"/>
                    <a:pt x="60" y="46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5"/>
                    <a:pt x="60" y="45"/>
                    <a:pt x="60" y="45"/>
                  </a:cubicBezTo>
                  <a:cubicBezTo>
                    <a:pt x="60" y="43"/>
                    <a:pt x="59" y="52"/>
                    <a:pt x="6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29" name="Oval 589"/>
            <p:cNvSpPr>
              <a:spLocks noChangeArrowheads="1"/>
            </p:cNvSpPr>
            <p:nvPr/>
          </p:nvSpPr>
          <p:spPr bwMode="auto">
            <a:xfrm>
              <a:off x="9224963" y="3073401"/>
              <a:ext cx="107950" cy="1349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0" name="Freeform 590"/>
            <p:cNvSpPr>
              <a:spLocks/>
            </p:cNvSpPr>
            <p:nvPr/>
          </p:nvSpPr>
          <p:spPr bwMode="auto">
            <a:xfrm>
              <a:off x="9150351" y="3219451"/>
              <a:ext cx="258763" cy="547688"/>
            </a:xfrm>
            <a:custGeom>
              <a:avLst/>
              <a:gdLst>
                <a:gd name="T0" fmla="*/ 54 w 69"/>
                <a:gd name="T1" fmla="*/ 1 h 146"/>
                <a:gd name="T2" fmla="*/ 54 w 69"/>
                <a:gd name="T3" fmla="*/ 1 h 146"/>
                <a:gd name="T4" fmla="*/ 47 w 69"/>
                <a:gd name="T5" fmla="*/ 0 h 146"/>
                <a:gd name="T6" fmla="*/ 46 w 69"/>
                <a:gd name="T7" fmla="*/ 1 h 146"/>
                <a:gd name="T8" fmla="*/ 53 w 69"/>
                <a:gd name="T9" fmla="*/ 6 h 146"/>
                <a:gd name="T10" fmla="*/ 45 w 69"/>
                <a:gd name="T11" fmla="*/ 9 h 146"/>
                <a:gd name="T12" fmla="*/ 49 w 69"/>
                <a:gd name="T13" fmla="*/ 15 h 146"/>
                <a:gd name="T14" fmla="*/ 39 w 69"/>
                <a:gd name="T15" fmla="*/ 36 h 146"/>
                <a:gd name="T16" fmla="*/ 38 w 69"/>
                <a:gd name="T17" fmla="*/ 7 h 146"/>
                <a:gd name="T18" fmla="*/ 39 w 69"/>
                <a:gd name="T19" fmla="*/ 6 h 146"/>
                <a:gd name="T20" fmla="*/ 37 w 69"/>
                <a:gd name="T21" fmla="*/ 0 h 146"/>
                <a:gd name="T22" fmla="*/ 32 w 69"/>
                <a:gd name="T23" fmla="*/ 0 h 146"/>
                <a:gd name="T24" fmla="*/ 30 w 69"/>
                <a:gd name="T25" fmla="*/ 6 h 146"/>
                <a:gd name="T26" fmla="*/ 31 w 69"/>
                <a:gd name="T27" fmla="*/ 7 h 146"/>
                <a:gd name="T28" fmla="*/ 30 w 69"/>
                <a:gd name="T29" fmla="*/ 36 h 146"/>
                <a:gd name="T30" fmla="*/ 20 w 69"/>
                <a:gd name="T31" fmla="*/ 15 h 146"/>
                <a:gd name="T32" fmla="*/ 24 w 69"/>
                <a:gd name="T33" fmla="*/ 9 h 146"/>
                <a:gd name="T34" fmla="*/ 16 w 69"/>
                <a:gd name="T35" fmla="*/ 6 h 146"/>
                <a:gd name="T36" fmla="*/ 22 w 69"/>
                <a:gd name="T37" fmla="*/ 1 h 146"/>
                <a:gd name="T38" fmla="*/ 22 w 69"/>
                <a:gd name="T39" fmla="*/ 0 h 146"/>
                <a:gd name="T40" fmla="*/ 15 w 69"/>
                <a:gd name="T41" fmla="*/ 1 h 146"/>
                <a:gd name="T42" fmla="*/ 15 w 69"/>
                <a:gd name="T43" fmla="*/ 1 h 146"/>
                <a:gd name="T44" fmla="*/ 7 w 69"/>
                <a:gd name="T45" fmla="*/ 9 h 146"/>
                <a:gd name="T46" fmla="*/ 0 w 69"/>
                <a:gd name="T47" fmla="*/ 76 h 146"/>
                <a:gd name="T48" fmla="*/ 10 w 69"/>
                <a:gd name="T49" fmla="*/ 77 h 146"/>
                <a:gd name="T50" fmla="*/ 10 w 69"/>
                <a:gd name="T51" fmla="*/ 77 h 146"/>
                <a:gd name="T52" fmla="*/ 11 w 69"/>
                <a:gd name="T53" fmla="*/ 77 h 146"/>
                <a:gd name="T54" fmla="*/ 12 w 69"/>
                <a:gd name="T55" fmla="*/ 77 h 146"/>
                <a:gd name="T56" fmla="*/ 14 w 69"/>
                <a:gd name="T57" fmla="*/ 146 h 146"/>
                <a:gd name="T58" fmla="*/ 33 w 69"/>
                <a:gd name="T59" fmla="*/ 146 h 146"/>
                <a:gd name="T60" fmla="*/ 33 w 69"/>
                <a:gd name="T61" fmla="*/ 77 h 146"/>
                <a:gd name="T62" fmla="*/ 35 w 69"/>
                <a:gd name="T63" fmla="*/ 77 h 146"/>
                <a:gd name="T64" fmla="*/ 38 w 69"/>
                <a:gd name="T65" fmla="*/ 146 h 146"/>
                <a:gd name="T66" fmla="*/ 57 w 69"/>
                <a:gd name="T67" fmla="*/ 146 h 146"/>
                <a:gd name="T68" fmla="*/ 57 w 69"/>
                <a:gd name="T69" fmla="*/ 77 h 146"/>
                <a:gd name="T70" fmla="*/ 59 w 69"/>
                <a:gd name="T71" fmla="*/ 77 h 146"/>
                <a:gd name="T72" fmla="*/ 59 w 69"/>
                <a:gd name="T73" fmla="*/ 77 h 146"/>
                <a:gd name="T74" fmla="*/ 59 w 69"/>
                <a:gd name="T75" fmla="*/ 77 h 146"/>
                <a:gd name="T76" fmla="*/ 69 w 69"/>
                <a:gd name="T77" fmla="*/ 76 h 146"/>
                <a:gd name="T78" fmla="*/ 62 w 69"/>
                <a:gd name="T79" fmla="*/ 9 h 146"/>
                <a:gd name="T80" fmla="*/ 54 w 69"/>
                <a:gd name="T81" fmla="*/ 1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69" h="146">
                  <a:moveTo>
                    <a:pt x="54" y="1"/>
                  </a:moveTo>
                  <a:cubicBezTo>
                    <a:pt x="54" y="1"/>
                    <a:pt x="54" y="1"/>
                    <a:pt x="54" y="1"/>
                  </a:cubicBezTo>
                  <a:cubicBezTo>
                    <a:pt x="51" y="1"/>
                    <a:pt x="49" y="1"/>
                    <a:pt x="47" y="0"/>
                  </a:cubicBezTo>
                  <a:cubicBezTo>
                    <a:pt x="46" y="1"/>
                    <a:pt x="46" y="1"/>
                    <a:pt x="46" y="1"/>
                  </a:cubicBezTo>
                  <a:cubicBezTo>
                    <a:pt x="53" y="6"/>
                    <a:pt x="53" y="6"/>
                    <a:pt x="53" y="6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9" y="15"/>
                    <a:pt x="49" y="15"/>
                    <a:pt x="49" y="15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8" y="7"/>
                    <a:pt x="38" y="7"/>
                    <a:pt x="38" y="7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4" y="9"/>
                    <a:pt x="24" y="9"/>
                    <a:pt x="24" y="9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0" y="1"/>
                    <a:pt x="18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1" y="1"/>
                    <a:pt x="7" y="4"/>
                    <a:pt x="7" y="9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3" y="77"/>
                    <a:pt x="7" y="77"/>
                    <a:pt x="10" y="77"/>
                  </a:cubicBezTo>
                  <a:cubicBezTo>
                    <a:pt x="10" y="77"/>
                    <a:pt x="10" y="77"/>
                    <a:pt x="10" y="77"/>
                  </a:cubicBezTo>
                  <a:cubicBezTo>
                    <a:pt x="10" y="77"/>
                    <a:pt x="10" y="77"/>
                    <a:pt x="11" y="77"/>
                  </a:cubicBezTo>
                  <a:cubicBezTo>
                    <a:pt x="11" y="77"/>
                    <a:pt x="11" y="77"/>
                    <a:pt x="12" y="77"/>
                  </a:cubicBezTo>
                  <a:cubicBezTo>
                    <a:pt x="14" y="146"/>
                    <a:pt x="14" y="146"/>
                    <a:pt x="14" y="146"/>
                  </a:cubicBezTo>
                  <a:cubicBezTo>
                    <a:pt x="33" y="146"/>
                    <a:pt x="33" y="146"/>
                    <a:pt x="33" y="146"/>
                  </a:cubicBezTo>
                  <a:cubicBezTo>
                    <a:pt x="34" y="126"/>
                    <a:pt x="34" y="91"/>
                    <a:pt x="33" y="77"/>
                  </a:cubicBezTo>
                  <a:cubicBezTo>
                    <a:pt x="34" y="77"/>
                    <a:pt x="35" y="77"/>
                    <a:pt x="35" y="77"/>
                  </a:cubicBezTo>
                  <a:cubicBezTo>
                    <a:pt x="38" y="146"/>
                    <a:pt x="38" y="146"/>
                    <a:pt x="38" y="146"/>
                  </a:cubicBezTo>
                  <a:cubicBezTo>
                    <a:pt x="57" y="146"/>
                    <a:pt x="57" y="146"/>
                    <a:pt x="57" y="146"/>
                  </a:cubicBezTo>
                  <a:cubicBezTo>
                    <a:pt x="58" y="126"/>
                    <a:pt x="57" y="91"/>
                    <a:pt x="57" y="77"/>
                  </a:cubicBezTo>
                  <a:cubicBezTo>
                    <a:pt x="58" y="77"/>
                    <a:pt x="58" y="77"/>
                    <a:pt x="59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59" y="77"/>
                    <a:pt x="59" y="77"/>
                    <a:pt x="59" y="77"/>
                  </a:cubicBezTo>
                  <a:cubicBezTo>
                    <a:pt x="62" y="77"/>
                    <a:pt x="66" y="77"/>
                    <a:pt x="69" y="76"/>
                  </a:cubicBezTo>
                  <a:cubicBezTo>
                    <a:pt x="62" y="9"/>
                    <a:pt x="62" y="9"/>
                    <a:pt x="62" y="9"/>
                  </a:cubicBezTo>
                  <a:cubicBezTo>
                    <a:pt x="62" y="4"/>
                    <a:pt x="58" y="1"/>
                    <a:pt x="5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388653" y="3329291"/>
            <a:ext cx="440361" cy="356397"/>
            <a:chOff x="7286626" y="1281113"/>
            <a:chExt cx="782638" cy="633413"/>
          </a:xfrm>
          <a:solidFill>
            <a:srgbClr val="FEFEFE"/>
          </a:solidFill>
        </p:grpSpPr>
        <p:sp>
          <p:nvSpPr>
            <p:cNvPr id="32" name="Freeform 754"/>
            <p:cNvSpPr>
              <a:spLocks noEditPoints="1"/>
            </p:cNvSpPr>
            <p:nvPr/>
          </p:nvSpPr>
          <p:spPr bwMode="auto">
            <a:xfrm>
              <a:off x="7286626" y="1281113"/>
              <a:ext cx="782638" cy="633413"/>
            </a:xfrm>
            <a:custGeom>
              <a:avLst/>
              <a:gdLst>
                <a:gd name="T0" fmla="*/ 200 w 209"/>
                <a:gd name="T1" fmla="*/ 140 h 169"/>
                <a:gd name="T2" fmla="*/ 159 w 209"/>
                <a:gd name="T3" fmla="*/ 114 h 169"/>
                <a:gd name="T4" fmla="*/ 148 w 209"/>
                <a:gd name="T5" fmla="*/ 112 h 169"/>
                <a:gd name="T6" fmla="*/ 144 w 209"/>
                <a:gd name="T7" fmla="*/ 114 h 169"/>
                <a:gd name="T8" fmla="*/ 137 w 209"/>
                <a:gd name="T9" fmla="*/ 109 h 169"/>
                <a:gd name="T10" fmla="*/ 144 w 209"/>
                <a:gd name="T11" fmla="*/ 60 h 169"/>
                <a:gd name="T12" fmla="*/ 60 w 209"/>
                <a:gd name="T13" fmla="*/ 9 h 169"/>
                <a:gd name="T14" fmla="*/ 9 w 209"/>
                <a:gd name="T15" fmla="*/ 93 h 169"/>
                <a:gd name="T16" fmla="*/ 93 w 209"/>
                <a:gd name="T17" fmla="*/ 144 h 169"/>
                <a:gd name="T18" fmla="*/ 129 w 209"/>
                <a:gd name="T19" fmla="*/ 121 h 169"/>
                <a:gd name="T20" fmla="*/ 136 w 209"/>
                <a:gd name="T21" fmla="*/ 126 h 169"/>
                <a:gd name="T22" fmla="*/ 143 w 209"/>
                <a:gd name="T23" fmla="*/ 139 h 169"/>
                <a:gd name="T24" fmla="*/ 183 w 209"/>
                <a:gd name="T25" fmla="*/ 166 h 169"/>
                <a:gd name="T26" fmla="*/ 195 w 209"/>
                <a:gd name="T27" fmla="*/ 168 h 169"/>
                <a:gd name="T28" fmla="*/ 204 w 209"/>
                <a:gd name="T29" fmla="*/ 161 h 169"/>
                <a:gd name="T30" fmla="*/ 200 w 209"/>
                <a:gd name="T31" fmla="*/ 140 h 169"/>
                <a:gd name="T32" fmla="*/ 90 w 209"/>
                <a:gd name="T33" fmla="*/ 131 h 169"/>
                <a:gd name="T34" fmla="*/ 22 w 209"/>
                <a:gd name="T35" fmla="*/ 90 h 169"/>
                <a:gd name="T36" fmla="*/ 63 w 209"/>
                <a:gd name="T37" fmla="*/ 22 h 169"/>
                <a:gd name="T38" fmla="*/ 131 w 209"/>
                <a:gd name="T39" fmla="*/ 63 h 169"/>
                <a:gd name="T40" fmla="*/ 90 w 209"/>
                <a:gd name="T41" fmla="*/ 131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09" h="169">
                  <a:moveTo>
                    <a:pt x="200" y="140"/>
                  </a:moveTo>
                  <a:cubicBezTo>
                    <a:pt x="159" y="114"/>
                    <a:pt x="159" y="114"/>
                    <a:pt x="159" y="114"/>
                  </a:cubicBezTo>
                  <a:cubicBezTo>
                    <a:pt x="156" y="112"/>
                    <a:pt x="152" y="111"/>
                    <a:pt x="148" y="112"/>
                  </a:cubicBezTo>
                  <a:cubicBezTo>
                    <a:pt x="146" y="113"/>
                    <a:pt x="145" y="113"/>
                    <a:pt x="144" y="114"/>
                  </a:cubicBezTo>
                  <a:cubicBezTo>
                    <a:pt x="137" y="109"/>
                    <a:pt x="137" y="109"/>
                    <a:pt x="137" y="109"/>
                  </a:cubicBezTo>
                  <a:cubicBezTo>
                    <a:pt x="145" y="95"/>
                    <a:pt x="148" y="77"/>
                    <a:pt x="144" y="60"/>
                  </a:cubicBezTo>
                  <a:cubicBezTo>
                    <a:pt x="135" y="23"/>
                    <a:pt x="97" y="0"/>
                    <a:pt x="60" y="9"/>
                  </a:cubicBezTo>
                  <a:cubicBezTo>
                    <a:pt x="23" y="18"/>
                    <a:pt x="0" y="56"/>
                    <a:pt x="9" y="93"/>
                  </a:cubicBezTo>
                  <a:cubicBezTo>
                    <a:pt x="18" y="130"/>
                    <a:pt x="56" y="153"/>
                    <a:pt x="93" y="144"/>
                  </a:cubicBezTo>
                  <a:cubicBezTo>
                    <a:pt x="108" y="140"/>
                    <a:pt x="120" y="132"/>
                    <a:pt x="129" y="121"/>
                  </a:cubicBezTo>
                  <a:cubicBezTo>
                    <a:pt x="136" y="126"/>
                    <a:pt x="136" y="126"/>
                    <a:pt x="136" y="126"/>
                  </a:cubicBezTo>
                  <a:cubicBezTo>
                    <a:pt x="136" y="131"/>
                    <a:pt x="138" y="136"/>
                    <a:pt x="143" y="139"/>
                  </a:cubicBezTo>
                  <a:cubicBezTo>
                    <a:pt x="183" y="166"/>
                    <a:pt x="183" y="166"/>
                    <a:pt x="183" y="166"/>
                  </a:cubicBezTo>
                  <a:cubicBezTo>
                    <a:pt x="187" y="168"/>
                    <a:pt x="191" y="169"/>
                    <a:pt x="195" y="168"/>
                  </a:cubicBezTo>
                  <a:cubicBezTo>
                    <a:pt x="199" y="167"/>
                    <a:pt x="202" y="165"/>
                    <a:pt x="204" y="161"/>
                  </a:cubicBezTo>
                  <a:cubicBezTo>
                    <a:pt x="209" y="154"/>
                    <a:pt x="207" y="145"/>
                    <a:pt x="200" y="140"/>
                  </a:cubicBezTo>
                  <a:close/>
                  <a:moveTo>
                    <a:pt x="90" y="131"/>
                  </a:moveTo>
                  <a:cubicBezTo>
                    <a:pt x="60" y="139"/>
                    <a:pt x="29" y="120"/>
                    <a:pt x="22" y="90"/>
                  </a:cubicBezTo>
                  <a:cubicBezTo>
                    <a:pt x="14" y="59"/>
                    <a:pt x="33" y="29"/>
                    <a:pt x="63" y="22"/>
                  </a:cubicBezTo>
                  <a:cubicBezTo>
                    <a:pt x="94" y="14"/>
                    <a:pt x="124" y="33"/>
                    <a:pt x="131" y="63"/>
                  </a:cubicBezTo>
                  <a:cubicBezTo>
                    <a:pt x="139" y="93"/>
                    <a:pt x="120" y="124"/>
                    <a:pt x="90" y="1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3" name="Freeform 755"/>
            <p:cNvSpPr>
              <a:spLocks noEditPoints="1"/>
            </p:cNvSpPr>
            <p:nvPr/>
          </p:nvSpPr>
          <p:spPr bwMode="auto">
            <a:xfrm>
              <a:off x="7432676" y="1441451"/>
              <a:ext cx="280988" cy="228600"/>
            </a:xfrm>
            <a:custGeom>
              <a:avLst/>
              <a:gdLst>
                <a:gd name="T0" fmla="*/ 123 w 177"/>
                <a:gd name="T1" fmla="*/ 116 h 144"/>
                <a:gd name="T2" fmla="*/ 54 w 177"/>
                <a:gd name="T3" fmla="*/ 116 h 144"/>
                <a:gd name="T4" fmla="*/ 42 w 177"/>
                <a:gd name="T5" fmla="*/ 144 h 144"/>
                <a:gd name="T6" fmla="*/ 0 w 177"/>
                <a:gd name="T7" fmla="*/ 144 h 144"/>
                <a:gd name="T8" fmla="*/ 64 w 177"/>
                <a:gd name="T9" fmla="*/ 0 h 144"/>
                <a:gd name="T10" fmla="*/ 113 w 177"/>
                <a:gd name="T11" fmla="*/ 0 h 144"/>
                <a:gd name="T12" fmla="*/ 177 w 177"/>
                <a:gd name="T13" fmla="*/ 144 h 144"/>
                <a:gd name="T14" fmla="*/ 134 w 177"/>
                <a:gd name="T15" fmla="*/ 144 h 144"/>
                <a:gd name="T16" fmla="*/ 123 w 177"/>
                <a:gd name="T17" fmla="*/ 116 h 144"/>
                <a:gd name="T18" fmla="*/ 87 w 177"/>
                <a:gd name="T19" fmla="*/ 31 h 144"/>
                <a:gd name="T20" fmla="*/ 66 w 177"/>
                <a:gd name="T21" fmla="*/ 88 h 144"/>
                <a:gd name="T22" fmla="*/ 111 w 177"/>
                <a:gd name="T23" fmla="*/ 88 h 144"/>
                <a:gd name="T24" fmla="*/ 87 w 177"/>
                <a:gd name="T25" fmla="*/ 31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7" h="144">
                  <a:moveTo>
                    <a:pt x="123" y="116"/>
                  </a:moveTo>
                  <a:lnTo>
                    <a:pt x="54" y="116"/>
                  </a:lnTo>
                  <a:lnTo>
                    <a:pt x="42" y="144"/>
                  </a:lnTo>
                  <a:lnTo>
                    <a:pt x="0" y="144"/>
                  </a:lnTo>
                  <a:lnTo>
                    <a:pt x="64" y="0"/>
                  </a:lnTo>
                  <a:lnTo>
                    <a:pt x="113" y="0"/>
                  </a:lnTo>
                  <a:lnTo>
                    <a:pt x="177" y="144"/>
                  </a:lnTo>
                  <a:lnTo>
                    <a:pt x="134" y="144"/>
                  </a:lnTo>
                  <a:lnTo>
                    <a:pt x="123" y="116"/>
                  </a:lnTo>
                  <a:close/>
                  <a:moveTo>
                    <a:pt x="87" y="31"/>
                  </a:moveTo>
                  <a:lnTo>
                    <a:pt x="66" y="88"/>
                  </a:lnTo>
                  <a:lnTo>
                    <a:pt x="111" y="88"/>
                  </a:lnTo>
                  <a:lnTo>
                    <a:pt x="8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6405178" y="4830747"/>
            <a:ext cx="407311" cy="398378"/>
            <a:chOff x="8905875" y="4843463"/>
            <a:chExt cx="723900" cy="708025"/>
          </a:xfrm>
          <a:solidFill>
            <a:srgbClr val="FEFEFE"/>
          </a:solidFill>
        </p:grpSpPr>
        <p:sp>
          <p:nvSpPr>
            <p:cNvPr id="35" name="Freeform 797"/>
            <p:cNvSpPr>
              <a:spLocks/>
            </p:cNvSpPr>
            <p:nvPr/>
          </p:nvSpPr>
          <p:spPr bwMode="auto">
            <a:xfrm>
              <a:off x="8905875" y="4843463"/>
              <a:ext cx="723900" cy="465138"/>
            </a:xfrm>
            <a:custGeom>
              <a:avLst/>
              <a:gdLst>
                <a:gd name="T0" fmla="*/ 193 w 193"/>
                <a:gd name="T1" fmla="*/ 84 h 124"/>
                <a:gd name="T2" fmla="*/ 153 w 193"/>
                <a:gd name="T3" fmla="*/ 44 h 124"/>
                <a:gd name="T4" fmla="*/ 141 w 193"/>
                <a:gd name="T5" fmla="*/ 46 h 124"/>
                <a:gd name="T6" fmla="*/ 91 w 193"/>
                <a:gd name="T7" fmla="*/ 0 h 124"/>
                <a:gd name="T8" fmla="*/ 40 w 193"/>
                <a:gd name="T9" fmla="*/ 51 h 124"/>
                <a:gd name="T10" fmla="*/ 41 w 193"/>
                <a:gd name="T11" fmla="*/ 61 h 124"/>
                <a:gd name="T12" fmla="*/ 31 w 193"/>
                <a:gd name="T13" fmla="*/ 61 h 124"/>
                <a:gd name="T14" fmla="*/ 0 w 193"/>
                <a:gd name="T15" fmla="*/ 92 h 124"/>
                <a:gd name="T16" fmla="*/ 31 w 193"/>
                <a:gd name="T17" fmla="*/ 124 h 124"/>
                <a:gd name="T18" fmla="*/ 157 w 193"/>
                <a:gd name="T19" fmla="*/ 124 h 124"/>
                <a:gd name="T20" fmla="*/ 180 w 193"/>
                <a:gd name="T21" fmla="*/ 113 h 124"/>
                <a:gd name="T22" fmla="*/ 193 w 193"/>
                <a:gd name="T23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4">
                  <a:moveTo>
                    <a:pt x="193" y="84"/>
                  </a:moveTo>
                  <a:cubicBezTo>
                    <a:pt x="193" y="62"/>
                    <a:pt x="176" y="44"/>
                    <a:pt x="153" y="44"/>
                  </a:cubicBezTo>
                  <a:cubicBezTo>
                    <a:pt x="149" y="44"/>
                    <a:pt x="145" y="44"/>
                    <a:pt x="141" y="46"/>
                  </a:cubicBezTo>
                  <a:cubicBezTo>
                    <a:pt x="139" y="20"/>
                    <a:pt x="117" y="0"/>
                    <a:pt x="91" y="0"/>
                  </a:cubicBezTo>
                  <a:cubicBezTo>
                    <a:pt x="62" y="0"/>
                    <a:pt x="40" y="23"/>
                    <a:pt x="40" y="51"/>
                  </a:cubicBezTo>
                  <a:cubicBezTo>
                    <a:pt x="40" y="54"/>
                    <a:pt x="40" y="57"/>
                    <a:pt x="4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75"/>
                    <a:pt x="0" y="92"/>
                  </a:cubicBezTo>
                  <a:cubicBezTo>
                    <a:pt x="0" y="109"/>
                    <a:pt x="14" y="124"/>
                    <a:pt x="31" y="124"/>
                  </a:cubicBezTo>
                  <a:cubicBezTo>
                    <a:pt x="157" y="124"/>
                    <a:pt x="157" y="124"/>
                    <a:pt x="157" y="124"/>
                  </a:cubicBezTo>
                  <a:cubicBezTo>
                    <a:pt x="166" y="124"/>
                    <a:pt x="175" y="120"/>
                    <a:pt x="180" y="113"/>
                  </a:cubicBezTo>
                  <a:cubicBezTo>
                    <a:pt x="188" y="106"/>
                    <a:pt x="193" y="95"/>
                    <a:pt x="19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6" name="Freeform 798"/>
            <p:cNvSpPr>
              <a:spLocks/>
            </p:cNvSpPr>
            <p:nvPr/>
          </p:nvSpPr>
          <p:spPr bwMode="auto">
            <a:xfrm>
              <a:off x="9097963" y="5443538"/>
              <a:ext cx="339725" cy="107950"/>
            </a:xfrm>
            <a:custGeom>
              <a:avLst/>
              <a:gdLst>
                <a:gd name="T0" fmla="*/ 46 w 91"/>
                <a:gd name="T1" fmla="*/ 29 h 29"/>
                <a:gd name="T2" fmla="*/ 0 w 91"/>
                <a:gd name="T3" fmla="*/ 10 h 29"/>
                <a:gd name="T4" fmla="*/ 11 w 91"/>
                <a:gd name="T5" fmla="*/ 0 h 29"/>
                <a:gd name="T6" fmla="*/ 80 w 91"/>
                <a:gd name="T7" fmla="*/ 0 h 29"/>
                <a:gd name="T8" fmla="*/ 91 w 91"/>
                <a:gd name="T9" fmla="*/ 10 h 29"/>
                <a:gd name="T10" fmla="*/ 46 w 91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9">
                  <a:moveTo>
                    <a:pt x="46" y="29"/>
                  </a:moveTo>
                  <a:cubicBezTo>
                    <a:pt x="29" y="29"/>
                    <a:pt x="13" y="23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0" y="19"/>
                    <a:pt x="61" y="19"/>
                    <a:pt x="80" y="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78" y="23"/>
                    <a:pt x="62" y="29"/>
                    <a:pt x="4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7" name="Freeform 799"/>
            <p:cNvSpPr>
              <a:spLocks/>
            </p:cNvSpPr>
            <p:nvPr/>
          </p:nvSpPr>
          <p:spPr bwMode="auto">
            <a:xfrm>
              <a:off x="9175750" y="5364163"/>
              <a:ext cx="184150" cy="79375"/>
            </a:xfrm>
            <a:custGeom>
              <a:avLst/>
              <a:gdLst>
                <a:gd name="T0" fmla="*/ 25 w 49"/>
                <a:gd name="T1" fmla="*/ 21 h 21"/>
                <a:gd name="T2" fmla="*/ 0 w 49"/>
                <a:gd name="T3" fmla="*/ 11 h 21"/>
                <a:gd name="T4" fmla="*/ 10 w 49"/>
                <a:gd name="T5" fmla="*/ 0 h 21"/>
                <a:gd name="T6" fmla="*/ 39 w 49"/>
                <a:gd name="T7" fmla="*/ 0 h 21"/>
                <a:gd name="T8" fmla="*/ 49 w 49"/>
                <a:gd name="T9" fmla="*/ 11 h 21"/>
                <a:gd name="T10" fmla="*/ 25 w 4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1">
                  <a:moveTo>
                    <a:pt x="25" y="21"/>
                  </a:moveTo>
                  <a:cubicBezTo>
                    <a:pt x="16" y="21"/>
                    <a:pt x="7" y="17"/>
                    <a:pt x="0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8"/>
                    <a:pt x="31" y="8"/>
                    <a:pt x="39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2" y="17"/>
                    <a:pt x="34" y="21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957882" y="1797932"/>
            <a:ext cx="373368" cy="387660"/>
            <a:chOff x="10518775" y="3081338"/>
            <a:chExt cx="663575" cy="688975"/>
          </a:xfrm>
          <a:solidFill>
            <a:srgbClr val="FEFEFE"/>
          </a:solidFill>
        </p:grpSpPr>
        <p:sp>
          <p:nvSpPr>
            <p:cNvPr id="39" name="Oval 800"/>
            <p:cNvSpPr>
              <a:spLocks noChangeArrowheads="1"/>
            </p:cNvSpPr>
            <p:nvPr/>
          </p:nvSpPr>
          <p:spPr bwMode="auto">
            <a:xfrm>
              <a:off x="10590213" y="3433763"/>
              <a:ext cx="127000" cy="1603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40" name="Freeform 801"/>
            <p:cNvSpPr>
              <a:spLocks/>
            </p:cNvSpPr>
            <p:nvPr/>
          </p:nvSpPr>
          <p:spPr bwMode="auto">
            <a:xfrm>
              <a:off x="10518775" y="3609975"/>
              <a:ext cx="112713" cy="160338"/>
            </a:xfrm>
            <a:custGeom>
              <a:avLst/>
              <a:gdLst>
                <a:gd name="T0" fmla="*/ 19 w 30"/>
                <a:gd name="T1" fmla="*/ 18 h 43"/>
                <a:gd name="T2" fmla="*/ 23 w 30"/>
                <a:gd name="T3" fmla="*/ 11 h 43"/>
                <a:gd name="T4" fmla="*/ 14 w 30"/>
                <a:gd name="T5" fmla="*/ 6 h 43"/>
                <a:gd name="T6" fmla="*/ 22 w 30"/>
                <a:gd name="T7" fmla="*/ 0 h 43"/>
                <a:gd name="T8" fmla="*/ 22 w 30"/>
                <a:gd name="T9" fmla="*/ 0 h 43"/>
                <a:gd name="T10" fmla="*/ 13 w 30"/>
                <a:gd name="T11" fmla="*/ 1 h 43"/>
                <a:gd name="T12" fmla="*/ 12 w 30"/>
                <a:gd name="T13" fmla="*/ 1 h 43"/>
                <a:gd name="T14" fmla="*/ 12 w 30"/>
                <a:gd name="T15" fmla="*/ 1 h 43"/>
                <a:gd name="T16" fmla="*/ 2 w 30"/>
                <a:gd name="T17" fmla="*/ 11 h 43"/>
                <a:gd name="T18" fmla="*/ 0 w 30"/>
                <a:gd name="T19" fmla="*/ 31 h 43"/>
                <a:gd name="T20" fmla="*/ 30 w 30"/>
                <a:gd name="T21" fmla="*/ 43 h 43"/>
                <a:gd name="T22" fmla="*/ 30 w 30"/>
                <a:gd name="T23" fmla="*/ 42 h 43"/>
                <a:gd name="T24" fmla="*/ 19 w 30"/>
                <a:gd name="T25" fmla="*/ 18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3">
                  <a:moveTo>
                    <a:pt x="19" y="18"/>
                  </a:moveTo>
                  <a:cubicBezTo>
                    <a:pt x="23" y="11"/>
                    <a:pt x="23" y="11"/>
                    <a:pt x="23" y="11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9" y="0"/>
                    <a:pt x="16" y="0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7" y="1"/>
                    <a:pt x="2" y="5"/>
                    <a:pt x="2" y="1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9" y="37"/>
                    <a:pt x="19" y="42"/>
                    <a:pt x="30" y="43"/>
                  </a:cubicBezTo>
                  <a:cubicBezTo>
                    <a:pt x="30" y="42"/>
                    <a:pt x="30" y="42"/>
                    <a:pt x="30" y="42"/>
                  </a:cubicBez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41" name="Freeform 802"/>
            <p:cNvSpPr>
              <a:spLocks/>
            </p:cNvSpPr>
            <p:nvPr/>
          </p:nvSpPr>
          <p:spPr bwMode="auto">
            <a:xfrm>
              <a:off x="10675938" y="3609975"/>
              <a:ext cx="112713" cy="160338"/>
            </a:xfrm>
            <a:custGeom>
              <a:avLst/>
              <a:gdLst>
                <a:gd name="T0" fmla="*/ 29 w 30"/>
                <a:gd name="T1" fmla="*/ 11 h 43"/>
                <a:gd name="T2" fmla="*/ 18 w 30"/>
                <a:gd name="T3" fmla="*/ 1 h 43"/>
                <a:gd name="T4" fmla="*/ 18 w 30"/>
                <a:gd name="T5" fmla="*/ 1 h 43"/>
                <a:gd name="T6" fmla="*/ 17 w 30"/>
                <a:gd name="T7" fmla="*/ 1 h 43"/>
                <a:gd name="T8" fmla="*/ 8 w 30"/>
                <a:gd name="T9" fmla="*/ 0 h 43"/>
                <a:gd name="T10" fmla="*/ 8 w 30"/>
                <a:gd name="T11" fmla="*/ 0 h 43"/>
                <a:gd name="T12" fmla="*/ 16 w 30"/>
                <a:gd name="T13" fmla="*/ 6 h 43"/>
                <a:gd name="T14" fmla="*/ 7 w 30"/>
                <a:gd name="T15" fmla="*/ 11 h 43"/>
                <a:gd name="T16" fmla="*/ 11 w 30"/>
                <a:gd name="T17" fmla="*/ 18 h 43"/>
                <a:gd name="T18" fmla="*/ 0 w 30"/>
                <a:gd name="T19" fmla="*/ 42 h 43"/>
                <a:gd name="T20" fmla="*/ 0 w 30"/>
                <a:gd name="T21" fmla="*/ 43 h 43"/>
                <a:gd name="T22" fmla="*/ 30 w 30"/>
                <a:gd name="T23" fmla="*/ 30 h 43"/>
                <a:gd name="T24" fmla="*/ 29 w 30"/>
                <a:gd name="T25" fmla="*/ 1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0" h="43">
                  <a:moveTo>
                    <a:pt x="29" y="11"/>
                  </a:moveTo>
                  <a:cubicBezTo>
                    <a:pt x="28" y="5"/>
                    <a:pt x="23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4" y="0"/>
                    <a:pt x="11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11" y="42"/>
                    <a:pt x="22" y="37"/>
                    <a:pt x="30" y="30"/>
                  </a:cubicBezTo>
                  <a:lnTo>
                    <a:pt x="2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42" name="Freeform 803"/>
            <p:cNvSpPr>
              <a:spLocks/>
            </p:cNvSpPr>
            <p:nvPr/>
          </p:nvSpPr>
          <p:spPr bwMode="auto">
            <a:xfrm>
              <a:off x="10631488" y="3602038"/>
              <a:ext cx="44450" cy="168275"/>
            </a:xfrm>
            <a:custGeom>
              <a:avLst/>
              <a:gdLst>
                <a:gd name="T0" fmla="*/ 10 w 12"/>
                <a:gd name="T1" fmla="*/ 10 h 45"/>
                <a:gd name="T2" fmla="*/ 12 w 12"/>
                <a:gd name="T3" fmla="*/ 8 h 45"/>
                <a:gd name="T4" fmla="*/ 9 w 12"/>
                <a:gd name="T5" fmla="*/ 0 h 45"/>
                <a:gd name="T6" fmla="*/ 2 w 12"/>
                <a:gd name="T7" fmla="*/ 0 h 45"/>
                <a:gd name="T8" fmla="*/ 0 w 12"/>
                <a:gd name="T9" fmla="*/ 8 h 45"/>
                <a:gd name="T10" fmla="*/ 2 w 12"/>
                <a:gd name="T11" fmla="*/ 10 h 45"/>
                <a:gd name="T12" fmla="*/ 0 w 12"/>
                <a:gd name="T13" fmla="*/ 44 h 45"/>
                <a:gd name="T14" fmla="*/ 0 w 12"/>
                <a:gd name="T15" fmla="*/ 45 h 45"/>
                <a:gd name="T16" fmla="*/ 6 w 12"/>
                <a:gd name="T17" fmla="*/ 45 h 45"/>
                <a:gd name="T18" fmla="*/ 12 w 12"/>
                <a:gd name="T19" fmla="*/ 45 h 45"/>
                <a:gd name="T20" fmla="*/ 12 w 12"/>
                <a:gd name="T21" fmla="*/ 44 h 45"/>
                <a:gd name="T22" fmla="*/ 10 w 12"/>
                <a:gd name="T23" fmla="*/ 1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2" h="45">
                  <a:moveTo>
                    <a:pt x="10" y="10"/>
                  </a:moveTo>
                  <a:cubicBezTo>
                    <a:pt x="12" y="8"/>
                    <a:pt x="12" y="8"/>
                    <a:pt x="12" y="8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2" y="45"/>
                    <a:pt x="4" y="45"/>
                    <a:pt x="6" y="45"/>
                  </a:cubicBezTo>
                  <a:cubicBezTo>
                    <a:pt x="8" y="45"/>
                    <a:pt x="10" y="45"/>
                    <a:pt x="12" y="45"/>
                  </a:cubicBezTo>
                  <a:cubicBezTo>
                    <a:pt x="12" y="44"/>
                    <a:pt x="12" y="44"/>
                    <a:pt x="12" y="44"/>
                  </a:cubicBezTo>
                  <a:lnTo>
                    <a:pt x="1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43" name="Freeform 804"/>
            <p:cNvSpPr>
              <a:spLocks noEditPoints="1"/>
            </p:cNvSpPr>
            <p:nvPr/>
          </p:nvSpPr>
          <p:spPr bwMode="auto">
            <a:xfrm>
              <a:off x="10690225" y="3081338"/>
              <a:ext cx="492125" cy="427038"/>
            </a:xfrm>
            <a:custGeom>
              <a:avLst/>
              <a:gdLst>
                <a:gd name="T0" fmla="*/ 113 w 131"/>
                <a:gd name="T1" fmla="*/ 0 h 114"/>
                <a:gd name="T2" fmla="*/ 18 w 131"/>
                <a:gd name="T3" fmla="*/ 0 h 114"/>
                <a:gd name="T4" fmla="*/ 0 w 131"/>
                <a:gd name="T5" fmla="*/ 18 h 114"/>
                <a:gd name="T6" fmla="*/ 0 w 131"/>
                <a:gd name="T7" fmla="*/ 68 h 114"/>
                <a:gd name="T8" fmla="*/ 18 w 131"/>
                <a:gd name="T9" fmla="*/ 86 h 114"/>
                <a:gd name="T10" fmla="*/ 33 w 131"/>
                <a:gd name="T11" fmla="*/ 86 h 114"/>
                <a:gd name="T12" fmla="*/ 14 w 131"/>
                <a:gd name="T13" fmla="*/ 114 h 114"/>
                <a:gd name="T14" fmla="*/ 69 w 131"/>
                <a:gd name="T15" fmla="*/ 86 h 114"/>
                <a:gd name="T16" fmla="*/ 113 w 131"/>
                <a:gd name="T17" fmla="*/ 86 h 114"/>
                <a:gd name="T18" fmla="*/ 131 w 131"/>
                <a:gd name="T19" fmla="*/ 68 h 114"/>
                <a:gd name="T20" fmla="*/ 131 w 131"/>
                <a:gd name="T21" fmla="*/ 18 h 114"/>
                <a:gd name="T22" fmla="*/ 113 w 131"/>
                <a:gd name="T23" fmla="*/ 0 h 114"/>
                <a:gd name="T24" fmla="*/ 37 w 131"/>
                <a:gd name="T25" fmla="*/ 52 h 114"/>
                <a:gd name="T26" fmla="*/ 29 w 131"/>
                <a:gd name="T27" fmla="*/ 44 h 114"/>
                <a:gd name="T28" fmla="*/ 37 w 131"/>
                <a:gd name="T29" fmla="*/ 36 h 114"/>
                <a:gd name="T30" fmla="*/ 45 w 131"/>
                <a:gd name="T31" fmla="*/ 44 h 114"/>
                <a:gd name="T32" fmla="*/ 37 w 131"/>
                <a:gd name="T33" fmla="*/ 52 h 114"/>
                <a:gd name="T34" fmla="*/ 65 w 131"/>
                <a:gd name="T35" fmla="*/ 52 h 114"/>
                <a:gd name="T36" fmla="*/ 57 w 131"/>
                <a:gd name="T37" fmla="*/ 44 h 114"/>
                <a:gd name="T38" fmla="*/ 65 w 131"/>
                <a:gd name="T39" fmla="*/ 36 h 114"/>
                <a:gd name="T40" fmla="*/ 73 w 131"/>
                <a:gd name="T41" fmla="*/ 44 h 114"/>
                <a:gd name="T42" fmla="*/ 65 w 131"/>
                <a:gd name="T43" fmla="*/ 52 h 114"/>
                <a:gd name="T44" fmla="*/ 93 w 131"/>
                <a:gd name="T45" fmla="*/ 52 h 114"/>
                <a:gd name="T46" fmla="*/ 85 w 131"/>
                <a:gd name="T47" fmla="*/ 44 h 114"/>
                <a:gd name="T48" fmla="*/ 93 w 131"/>
                <a:gd name="T49" fmla="*/ 36 h 114"/>
                <a:gd name="T50" fmla="*/ 101 w 131"/>
                <a:gd name="T51" fmla="*/ 44 h 114"/>
                <a:gd name="T52" fmla="*/ 93 w 131"/>
                <a:gd name="T53" fmla="*/ 52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31" h="114">
                  <a:moveTo>
                    <a:pt x="113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8" y="0"/>
                    <a:pt x="0" y="8"/>
                    <a:pt x="0" y="18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8"/>
                    <a:pt x="8" y="86"/>
                    <a:pt x="18" y="86"/>
                  </a:cubicBezTo>
                  <a:cubicBezTo>
                    <a:pt x="33" y="86"/>
                    <a:pt x="33" y="86"/>
                    <a:pt x="33" y="86"/>
                  </a:cubicBezTo>
                  <a:cubicBezTo>
                    <a:pt x="14" y="114"/>
                    <a:pt x="14" y="114"/>
                    <a:pt x="14" y="114"/>
                  </a:cubicBezTo>
                  <a:cubicBezTo>
                    <a:pt x="69" y="86"/>
                    <a:pt x="69" y="86"/>
                    <a:pt x="69" y="86"/>
                  </a:cubicBezTo>
                  <a:cubicBezTo>
                    <a:pt x="113" y="86"/>
                    <a:pt x="113" y="86"/>
                    <a:pt x="113" y="86"/>
                  </a:cubicBezTo>
                  <a:cubicBezTo>
                    <a:pt x="123" y="86"/>
                    <a:pt x="131" y="78"/>
                    <a:pt x="131" y="68"/>
                  </a:cubicBezTo>
                  <a:cubicBezTo>
                    <a:pt x="131" y="18"/>
                    <a:pt x="131" y="18"/>
                    <a:pt x="131" y="18"/>
                  </a:cubicBezTo>
                  <a:cubicBezTo>
                    <a:pt x="131" y="8"/>
                    <a:pt x="123" y="0"/>
                    <a:pt x="113" y="0"/>
                  </a:cubicBezTo>
                  <a:close/>
                  <a:moveTo>
                    <a:pt x="37" y="52"/>
                  </a:moveTo>
                  <a:cubicBezTo>
                    <a:pt x="33" y="52"/>
                    <a:pt x="29" y="48"/>
                    <a:pt x="29" y="44"/>
                  </a:cubicBezTo>
                  <a:cubicBezTo>
                    <a:pt x="29" y="40"/>
                    <a:pt x="33" y="36"/>
                    <a:pt x="37" y="36"/>
                  </a:cubicBezTo>
                  <a:cubicBezTo>
                    <a:pt x="41" y="36"/>
                    <a:pt x="45" y="40"/>
                    <a:pt x="45" y="44"/>
                  </a:cubicBezTo>
                  <a:cubicBezTo>
                    <a:pt x="45" y="48"/>
                    <a:pt x="41" y="52"/>
                    <a:pt x="37" y="52"/>
                  </a:cubicBezTo>
                  <a:close/>
                  <a:moveTo>
                    <a:pt x="65" y="52"/>
                  </a:moveTo>
                  <a:cubicBezTo>
                    <a:pt x="61" y="52"/>
                    <a:pt x="57" y="48"/>
                    <a:pt x="57" y="44"/>
                  </a:cubicBezTo>
                  <a:cubicBezTo>
                    <a:pt x="57" y="40"/>
                    <a:pt x="61" y="36"/>
                    <a:pt x="65" y="36"/>
                  </a:cubicBezTo>
                  <a:cubicBezTo>
                    <a:pt x="69" y="36"/>
                    <a:pt x="73" y="40"/>
                    <a:pt x="73" y="44"/>
                  </a:cubicBezTo>
                  <a:cubicBezTo>
                    <a:pt x="73" y="48"/>
                    <a:pt x="69" y="52"/>
                    <a:pt x="65" y="52"/>
                  </a:cubicBezTo>
                  <a:close/>
                  <a:moveTo>
                    <a:pt x="93" y="52"/>
                  </a:moveTo>
                  <a:cubicBezTo>
                    <a:pt x="89" y="52"/>
                    <a:pt x="85" y="48"/>
                    <a:pt x="85" y="44"/>
                  </a:cubicBezTo>
                  <a:cubicBezTo>
                    <a:pt x="85" y="40"/>
                    <a:pt x="89" y="36"/>
                    <a:pt x="93" y="36"/>
                  </a:cubicBezTo>
                  <a:cubicBezTo>
                    <a:pt x="97" y="36"/>
                    <a:pt x="101" y="40"/>
                    <a:pt x="101" y="44"/>
                  </a:cubicBezTo>
                  <a:cubicBezTo>
                    <a:pt x="101" y="48"/>
                    <a:pt x="97" y="52"/>
                    <a:pt x="93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44" name="Oval 805"/>
            <p:cNvSpPr>
              <a:spLocks noChangeArrowheads="1"/>
            </p:cNvSpPr>
            <p:nvPr/>
          </p:nvSpPr>
          <p:spPr bwMode="auto">
            <a:xfrm>
              <a:off x="10871200" y="3478213"/>
              <a:ext cx="85725" cy="1079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45" name="Freeform 806"/>
            <p:cNvSpPr>
              <a:spLocks/>
            </p:cNvSpPr>
            <p:nvPr/>
          </p:nvSpPr>
          <p:spPr bwMode="auto">
            <a:xfrm>
              <a:off x="10825163" y="3594100"/>
              <a:ext cx="176213" cy="90488"/>
            </a:xfrm>
            <a:custGeom>
              <a:avLst/>
              <a:gdLst>
                <a:gd name="T0" fmla="*/ 23 w 47"/>
                <a:gd name="T1" fmla="*/ 24 h 24"/>
                <a:gd name="T2" fmla="*/ 47 w 47"/>
                <a:gd name="T3" fmla="*/ 18 h 24"/>
                <a:gd name="T4" fmla="*/ 46 w 47"/>
                <a:gd name="T5" fmla="*/ 8 h 24"/>
                <a:gd name="T6" fmla="*/ 40 w 47"/>
                <a:gd name="T7" fmla="*/ 1 h 24"/>
                <a:gd name="T8" fmla="*/ 39 w 47"/>
                <a:gd name="T9" fmla="*/ 1 h 24"/>
                <a:gd name="T10" fmla="*/ 38 w 47"/>
                <a:gd name="T11" fmla="*/ 1 h 24"/>
                <a:gd name="T12" fmla="*/ 8 w 47"/>
                <a:gd name="T13" fmla="*/ 1 h 24"/>
                <a:gd name="T14" fmla="*/ 7 w 47"/>
                <a:gd name="T15" fmla="*/ 1 h 24"/>
                <a:gd name="T16" fmla="*/ 7 w 47"/>
                <a:gd name="T17" fmla="*/ 1 h 24"/>
                <a:gd name="T18" fmla="*/ 0 w 47"/>
                <a:gd name="T19" fmla="*/ 8 h 24"/>
                <a:gd name="T20" fmla="*/ 0 w 47"/>
                <a:gd name="T21" fmla="*/ 18 h 24"/>
                <a:gd name="T22" fmla="*/ 23 w 47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7" h="24">
                  <a:moveTo>
                    <a:pt x="23" y="24"/>
                  </a:moveTo>
                  <a:cubicBezTo>
                    <a:pt x="32" y="24"/>
                    <a:pt x="40" y="21"/>
                    <a:pt x="47" y="18"/>
                  </a:cubicBezTo>
                  <a:cubicBezTo>
                    <a:pt x="46" y="8"/>
                    <a:pt x="46" y="8"/>
                    <a:pt x="46" y="8"/>
                  </a:cubicBezTo>
                  <a:cubicBezTo>
                    <a:pt x="46" y="4"/>
                    <a:pt x="43" y="1"/>
                    <a:pt x="40" y="1"/>
                  </a:cubicBezTo>
                  <a:cubicBezTo>
                    <a:pt x="39" y="1"/>
                    <a:pt x="39" y="1"/>
                    <a:pt x="39" y="1"/>
                  </a:cubicBezTo>
                  <a:cubicBezTo>
                    <a:pt x="39" y="1"/>
                    <a:pt x="39" y="1"/>
                    <a:pt x="38" y="1"/>
                  </a:cubicBezTo>
                  <a:cubicBezTo>
                    <a:pt x="28" y="0"/>
                    <a:pt x="18" y="0"/>
                    <a:pt x="8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4" y="1"/>
                    <a:pt x="1" y="4"/>
                    <a:pt x="0" y="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7" y="21"/>
                    <a:pt x="15" y="24"/>
                    <a:pt x="23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930639" y="4821368"/>
            <a:ext cx="427855" cy="417136"/>
            <a:chOff x="5753100" y="4821238"/>
            <a:chExt cx="760413" cy="741362"/>
          </a:xfrm>
          <a:solidFill>
            <a:srgbClr val="FEFEFE"/>
          </a:solidFill>
        </p:grpSpPr>
        <p:sp>
          <p:nvSpPr>
            <p:cNvPr id="47" name="Freeform 915"/>
            <p:cNvSpPr>
              <a:spLocks/>
            </p:cNvSpPr>
            <p:nvPr/>
          </p:nvSpPr>
          <p:spPr bwMode="auto">
            <a:xfrm>
              <a:off x="6064250" y="4821238"/>
              <a:ext cx="104775" cy="123825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48" name="Freeform 916"/>
            <p:cNvSpPr>
              <a:spLocks/>
            </p:cNvSpPr>
            <p:nvPr/>
          </p:nvSpPr>
          <p:spPr bwMode="auto">
            <a:xfrm>
              <a:off x="5838825" y="4929188"/>
              <a:ext cx="471488" cy="492125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49" name="Freeform 917"/>
            <p:cNvSpPr>
              <a:spLocks noEditPoints="1"/>
            </p:cNvSpPr>
            <p:nvPr/>
          </p:nvSpPr>
          <p:spPr bwMode="auto">
            <a:xfrm>
              <a:off x="5753100" y="5135563"/>
              <a:ext cx="168275" cy="153988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50" name="Freeform 918"/>
            <p:cNvSpPr>
              <a:spLocks/>
            </p:cNvSpPr>
            <p:nvPr/>
          </p:nvSpPr>
          <p:spPr bwMode="auto">
            <a:xfrm>
              <a:off x="5764213" y="5105400"/>
              <a:ext cx="749300" cy="457200"/>
            </a:xfrm>
            <a:custGeom>
              <a:avLst/>
              <a:gdLst>
                <a:gd name="T0" fmla="*/ 472 w 472"/>
                <a:gd name="T1" fmla="*/ 0 h 288"/>
                <a:gd name="T2" fmla="*/ 389 w 472"/>
                <a:gd name="T3" fmla="*/ 33 h 288"/>
                <a:gd name="T4" fmla="*/ 406 w 472"/>
                <a:gd name="T5" fmla="*/ 45 h 288"/>
                <a:gd name="T6" fmla="*/ 302 w 472"/>
                <a:gd name="T7" fmla="*/ 156 h 288"/>
                <a:gd name="T8" fmla="*/ 210 w 472"/>
                <a:gd name="T9" fmla="*/ 147 h 288"/>
                <a:gd name="T10" fmla="*/ 137 w 472"/>
                <a:gd name="T11" fmla="*/ 222 h 288"/>
                <a:gd name="T12" fmla="*/ 61 w 472"/>
                <a:gd name="T13" fmla="*/ 184 h 288"/>
                <a:gd name="T14" fmla="*/ 0 w 472"/>
                <a:gd name="T15" fmla="*/ 262 h 288"/>
                <a:gd name="T16" fmla="*/ 33 w 472"/>
                <a:gd name="T17" fmla="*/ 288 h 288"/>
                <a:gd name="T18" fmla="*/ 73 w 472"/>
                <a:gd name="T19" fmla="*/ 239 h 288"/>
                <a:gd name="T20" fmla="*/ 146 w 472"/>
                <a:gd name="T21" fmla="*/ 274 h 288"/>
                <a:gd name="T22" fmla="*/ 226 w 472"/>
                <a:gd name="T23" fmla="*/ 191 h 288"/>
                <a:gd name="T24" fmla="*/ 318 w 472"/>
                <a:gd name="T25" fmla="*/ 201 h 288"/>
                <a:gd name="T26" fmla="*/ 441 w 472"/>
                <a:gd name="T27" fmla="*/ 71 h 288"/>
                <a:gd name="T28" fmla="*/ 465 w 472"/>
                <a:gd name="T29" fmla="*/ 88 h 288"/>
                <a:gd name="T30" fmla="*/ 472 w 472"/>
                <a:gd name="T3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2" h="288">
                  <a:moveTo>
                    <a:pt x="472" y="0"/>
                  </a:moveTo>
                  <a:lnTo>
                    <a:pt x="389" y="33"/>
                  </a:lnTo>
                  <a:lnTo>
                    <a:pt x="406" y="45"/>
                  </a:lnTo>
                  <a:lnTo>
                    <a:pt x="302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4"/>
                  </a:lnTo>
                  <a:lnTo>
                    <a:pt x="0" y="262"/>
                  </a:lnTo>
                  <a:lnTo>
                    <a:pt x="33" y="288"/>
                  </a:lnTo>
                  <a:lnTo>
                    <a:pt x="73" y="239"/>
                  </a:lnTo>
                  <a:lnTo>
                    <a:pt x="146" y="274"/>
                  </a:lnTo>
                  <a:lnTo>
                    <a:pt x="226" y="191"/>
                  </a:lnTo>
                  <a:lnTo>
                    <a:pt x="318" y="201"/>
                  </a:lnTo>
                  <a:lnTo>
                    <a:pt x="441" y="71"/>
                  </a:lnTo>
                  <a:lnTo>
                    <a:pt x="465" y="88"/>
                  </a:lnTo>
                  <a:lnTo>
                    <a:pt x="4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  <p:sp>
        <p:nvSpPr>
          <p:cNvPr id="51" name="Freeform 954"/>
          <p:cNvSpPr>
            <a:spLocks noEditPoints="1"/>
          </p:cNvSpPr>
          <p:nvPr/>
        </p:nvSpPr>
        <p:spPr bwMode="auto">
          <a:xfrm>
            <a:off x="6456464" y="1773561"/>
            <a:ext cx="389147" cy="436402"/>
          </a:xfrm>
          <a:custGeom>
            <a:avLst/>
            <a:gdLst>
              <a:gd name="T0" fmla="*/ 141 w 697"/>
              <a:gd name="T1" fmla="*/ 217 h 782"/>
              <a:gd name="T2" fmla="*/ 141 w 697"/>
              <a:gd name="T3" fmla="*/ 314 h 782"/>
              <a:gd name="T4" fmla="*/ 121 w 697"/>
              <a:gd name="T5" fmla="*/ 288 h 782"/>
              <a:gd name="T6" fmla="*/ 138 w 697"/>
              <a:gd name="T7" fmla="*/ 282 h 782"/>
              <a:gd name="T8" fmla="*/ 137 w 697"/>
              <a:gd name="T9" fmla="*/ 269 h 782"/>
              <a:gd name="T10" fmla="*/ 136 w 697"/>
              <a:gd name="T11" fmla="*/ 238 h 782"/>
              <a:gd name="T12" fmla="*/ 145 w 697"/>
              <a:gd name="T13" fmla="*/ 230 h 782"/>
              <a:gd name="T14" fmla="*/ 157 w 697"/>
              <a:gd name="T15" fmla="*/ 241 h 782"/>
              <a:gd name="T16" fmla="*/ 142 w 697"/>
              <a:gd name="T17" fmla="*/ 247 h 782"/>
              <a:gd name="T18" fmla="*/ 145 w 697"/>
              <a:gd name="T19" fmla="*/ 259 h 782"/>
              <a:gd name="T20" fmla="*/ 144 w 697"/>
              <a:gd name="T21" fmla="*/ 291 h 782"/>
              <a:gd name="T22" fmla="*/ 136 w 697"/>
              <a:gd name="T23" fmla="*/ 300 h 782"/>
              <a:gd name="T24" fmla="*/ 121 w 697"/>
              <a:gd name="T25" fmla="*/ 288 h 782"/>
              <a:gd name="T26" fmla="*/ 248 w 697"/>
              <a:gd name="T27" fmla="*/ 233 h 782"/>
              <a:gd name="T28" fmla="*/ 456 w 697"/>
              <a:gd name="T29" fmla="*/ 233 h 782"/>
              <a:gd name="T30" fmla="*/ 359 w 697"/>
              <a:gd name="T31" fmla="*/ 289 h 782"/>
              <a:gd name="T32" fmla="*/ 340 w 697"/>
              <a:gd name="T33" fmla="*/ 308 h 782"/>
              <a:gd name="T34" fmla="*/ 309 w 697"/>
              <a:gd name="T35" fmla="*/ 283 h 782"/>
              <a:gd name="T36" fmla="*/ 345 w 697"/>
              <a:gd name="T37" fmla="*/ 269 h 782"/>
              <a:gd name="T38" fmla="*/ 343 w 697"/>
              <a:gd name="T39" fmla="*/ 242 h 782"/>
              <a:gd name="T40" fmla="*/ 341 w 697"/>
              <a:gd name="T41" fmla="*/ 175 h 782"/>
              <a:gd name="T42" fmla="*/ 359 w 697"/>
              <a:gd name="T43" fmla="*/ 158 h 782"/>
              <a:gd name="T44" fmla="*/ 386 w 697"/>
              <a:gd name="T45" fmla="*/ 180 h 782"/>
              <a:gd name="T46" fmla="*/ 354 w 697"/>
              <a:gd name="T47" fmla="*/ 194 h 782"/>
              <a:gd name="T48" fmla="*/ 361 w 697"/>
              <a:gd name="T49" fmla="*/ 221 h 782"/>
              <a:gd name="T50" fmla="*/ 359 w 697"/>
              <a:gd name="T51" fmla="*/ 289 h 782"/>
              <a:gd name="T52" fmla="*/ 122 w 697"/>
              <a:gd name="T53" fmla="*/ 426 h 782"/>
              <a:gd name="T54" fmla="*/ 255 w 697"/>
              <a:gd name="T55" fmla="*/ 426 h 782"/>
              <a:gd name="T56" fmla="*/ 193 w 697"/>
              <a:gd name="T57" fmla="*/ 462 h 782"/>
              <a:gd name="T58" fmla="*/ 181 w 697"/>
              <a:gd name="T59" fmla="*/ 474 h 782"/>
              <a:gd name="T60" fmla="*/ 161 w 697"/>
              <a:gd name="T61" fmla="*/ 458 h 782"/>
              <a:gd name="T62" fmla="*/ 184 w 697"/>
              <a:gd name="T63" fmla="*/ 449 h 782"/>
              <a:gd name="T64" fmla="*/ 183 w 697"/>
              <a:gd name="T65" fmla="*/ 431 h 782"/>
              <a:gd name="T66" fmla="*/ 182 w 697"/>
              <a:gd name="T67" fmla="*/ 389 h 782"/>
              <a:gd name="T68" fmla="*/ 194 w 697"/>
              <a:gd name="T69" fmla="*/ 378 h 782"/>
              <a:gd name="T70" fmla="*/ 211 w 697"/>
              <a:gd name="T71" fmla="*/ 392 h 782"/>
              <a:gd name="T72" fmla="*/ 190 w 697"/>
              <a:gd name="T73" fmla="*/ 401 h 782"/>
              <a:gd name="T74" fmla="*/ 194 w 697"/>
              <a:gd name="T75" fmla="*/ 418 h 782"/>
              <a:gd name="T76" fmla="*/ 193 w 697"/>
              <a:gd name="T77" fmla="*/ 462 h 782"/>
              <a:gd name="T78" fmla="*/ 601 w 697"/>
              <a:gd name="T79" fmla="*/ 366 h 782"/>
              <a:gd name="T80" fmla="*/ 585 w 697"/>
              <a:gd name="T81" fmla="*/ 182 h 782"/>
              <a:gd name="T82" fmla="*/ 298 w 697"/>
              <a:gd name="T83" fmla="*/ 0 h 782"/>
              <a:gd name="T84" fmla="*/ 2 w 697"/>
              <a:gd name="T85" fmla="*/ 302 h 782"/>
              <a:gd name="T86" fmla="*/ 0 w 697"/>
              <a:gd name="T87" fmla="*/ 781 h 782"/>
              <a:gd name="T88" fmla="*/ 433 w 697"/>
              <a:gd name="T89" fmla="*/ 674 h 782"/>
              <a:gd name="T90" fmla="*/ 563 w 697"/>
              <a:gd name="T91" fmla="*/ 673 h 782"/>
              <a:gd name="T92" fmla="*/ 564 w 697"/>
              <a:gd name="T93" fmla="*/ 673 h 782"/>
              <a:gd name="T94" fmla="*/ 595 w 697"/>
              <a:gd name="T95" fmla="*/ 577 h 782"/>
              <a:gd name="T96" fmla="*/ 561 w 697"/>
              <a:gd name="T97" fmla="*/ 554 h 782"/>
              <a:gd name="T98" fmla="*/ 598 w 697"/>
              <a:gd name="T99" fmla="*/ 536 h 782"/>
              <a:gd name="T100" fmla="*/ 595 w 697"/>
              <a:gd name="T101" fmla="*/ 527 h 782"/>
              <a:gd name="T102" fmla="*/ 652 w 697"/>
              <a:gd name="T103" fmla="*/ 426 h 782"/>
              <a:gd name="T104" fmla="*/ 141 w 697"/>
              <a:gd name="T105" fmla="*/ 201 h 782"/>
              <a:gd name="T106" fmla="*/ 141 w 697"/>
              <a:gd name="T107" fmla="*/ 329 h 782"/>
              <a:gd name="T108" fmla="*/ 189 w 697"/>
              <a:gd name="T109" fmla="*/ 514 h 782"/>
              <a:gd name="T110" fmla="*/ 189 w 697"/>
              <a:gd name="T111" fmla="*/ 337 h 782"/>
              <a:gd name="T112" fmla="*/ 189 w 697"/>
              <a:gd name="T113" fmla="*/ 514 h 782"/>
              <a:gd name="T114" fmla="*/ 215 w 697"/>
              <a:gd name="T115" fmla="*/ 233 h 782"/>
              <a:gd name="T116" fmla="*/ 489 w 697"/>
              <a:gd name="T117" fmla="*/ 233 h 7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7" h="782">
                <a:moveTo>
                  <a:pt x="189" y="265"/>
                </a:moveTo>
                <a:cubicBezTo>
                  <a:pt x="189" y="238"/>
                  <a:pt x="168" y="217"/>
                  <a:pt x="141" y="217"/>
                </a:cubicBezTo>
                <a:cubicBezTo>
                  <a:pt x="115" y="217"/>
                  <a:pt x="93" y="238"/>
                  <a:pt x="93" y="265"/>
                </a:cubicBezTo>
                <a:cubicBezTo>
                  <a:pt x="93" y="292"/>
                  <a:pt x="115" y="314"/>
                  <a:pt x="141" y="314"/>
                </a:cubicBezTo>
                <a:cubicBezTo>
                  <a:pt x="168" y="314"/>
                  <a:pt x="189" y="292"/>
                  <a:pt x="189" y="265"/>
                </a:cubicBezTo>
                <a:moveTo>
                  <a:pt x="121" y="288"/>
                </a:moveTo>
                <a:cubicBezTo>
                  <a:pt x="124" y="278"/>
                  <a:pt x="124" y="278"/>
                  <a:pt x="124" y="278"/>
                </a:cubicBezTo>
                <a:cubicBezTo>
                  <a:pt x="127" y="280"/>
                  <a:pt x="132" y="282"/>
                  <a:pt x="138" y="282"/>
                </a:cubicBezTo>
                <a:cubicBezTo>
                  <a:pt x="143" y="282"/>
                  <a:pt x="146" y="280"/>
                  <a:pt x="146" y="277"/>
                </a:cubicBezTo>
                <a:cubicBezTo>
                  <a:pt x="146" y="273"/>
                  <a:pt x="144" y="271"/>
                  <a:pt x="137" y="269"/>
                </a:cubicBezTo>
                <a:cubicBezTo>
                  <a:pt x="128" y="266"/>
                  <a:pt x="122" y="262"/>
                  <a:pt x="122" y="254"/>
                </a:cubicBezTo>
                <a:cubicBezTo>
                  <a:pt x="122" y="246"/>
                  <a:pt x="127" y="240"/>
                  <a:pt x="136" y="238"/>
                </a:cubicBezTo>
                <a:cubicBezTo>
                  <a:pt x="136" y="230"/>
                  <a:pt x="136" y="230"/>
                  <a:pt x="136" y="230"/>
                </a:cubicBezTo>
                <a:cubicBezTo>
                  <a:pt x="145" y="230"/>
                  <a:pt x="145" y="230"/>
                  <a:pt x="145" y="230"/>
                </a:cubicBezTo>
                <a:cubicBezTo>
                  <a:pt x="145" y="238"/>
                  <a:pt x="145" y="238"/>
                  <a:pt x="145" y="238"/>
                </a:cubicBezTo>
                <a:cubicBezTo>
                  <a:pt x="150" y="238"/>
                  <a:pt x="154" y="239"/>
                  <a:pt x="157" y="241"/>
                </a:cubicBezTo>
                <a:cubicBezTo>
                  <a:pt x="155" y="250"/>
                  <a:pt x="155" y="250"/>
                  <a:pt x="155" y="250"/>
                </a:cubicBezTo>
                <a:cubicBezTo>
                  <a:pt x="152" y="249"/>
                  <a:pt x="148" y="247"/>
                  <a:pt x="142" y="247"/>
                </a:cubicBezTo>
                <a:cubicBezTo>
                  <a:pt x="137" y="247"/>
                  <a:pt x="135" y="250"/>
                  <a:pt x="135" y="252"/>
                </a:cubicBezTo>
                <a:cubicBezTo>
                  <a:pt x="135" y="255"/>
                  <a:pt x="138" y="257"/>
                  <a:pt x="145" y="259"/>
                </a:cubicBezTo>
                <a:cubicBezTo>
                  <a:pt x="155" y="263"/>
                  <a:pt x="159" y="268"/>
                  <a:pt x="159" y="275"/>
                </a:cubicBezTo>
                <a:cubicBezTo>
                  <a:pt x="159" y="283"/>
                  <a:pt x="154" y="290"/>
                  <a:pt x="144" y="291"/>
                </a:cubicBezTo>
                <a:cubicBezTo>
                  <a:pt x="144" y="300"/>
                  <a:pt x="144" y="300"/>
                  <a:pt x="144" y="300"/>
                </a:cubicBezTo>
                <a:cubicBezTo>
                  <a:pt x="136" y="300"/>
                  <a:pt x="136" y="300"/>
                  <a:pt x="136" y="300"/>
                </a:cubicBezTo>
                <a:cubicBezTo>
                  <a:pt x="136" y="292"/>
                  <a:pt x="136" y="292"/>
                  <a:pt x="136" y="292"/>
                </a:cubicBezTo>
                <a:cubicBezTo>
                  <a:pt x="130" y="292"/>
                  <a:pt x="125" y="290"/>
                  <a:pt x="121" y="288"/>
                </a:cubicBezTo>
                <a:moveTo>
                  <a:pt x="352" y="128"/>
                </a:moveTo>
                <a:cubicBezTo>
                  <a:pt x="295" y="128"/>
                  <a:pt x="248" y="175"/>
                  <a:pt x="248" y="233"/>
                </a:cubicBezTo>
                <a:cubicBezTo>
                  <a:pt x="248" y="291"/>
                  <a:pt x="295" y="338"/>
                  <a:pt x="352" y="338"/>
                </a:cubicBezTo>
                <a:cubicBezTo>
                  <a:pt x="410" y="338"/>
                  <a:pt x="456" y="291"/>
                  <a:pt x="456" y="233"/>
                </a:cubicBezTo>
                <a:cubicBezTo>
                  <a:pt x="456" y="175"/>
                  <a:pt x="410" y="128"/>
                  <a:pt x="352" y="128"/>
                </a:cubicBezTo>
                <a:moveTo>
                  <a:pt x="359" y="289"/>
                </a:moveTo>
                <a:cubicBezTo>
                  <a:pt x="359" y="308"/>
                  <a:pt x="359" y="308"/>
                  <a:pt x="359" y="308"/>
                </a:cubicBezTo>
                <a:cubicBezTo>
                  <a:pt x="340" y="308"/>
                  <a:pt x="340" y="308"/>
                  <a:pt x="340" y="308"/>
                </a:cubicBezTo>
                <a:cubicBezTo>
                  <a:pt x="340" y="291"/>
                  <a:pt x="340" y="291"/>
                  <a:pt x="340" y="291"/>
                </a:cubicBezTo>
                <a:cubicBezTo>
                  <a:pt x="328" y="290"/>
                  <a:pt x="316" y="287"/>
                  <a:pt x="309" y="283"/>
                </a:cubicBezTo>
                <a:cubicBezTo>
                  <a:pt x="314" y="261"/>
                  <a:pt x="314" y="261"/>
                  <a:pt x="314" y="261"/>
                </a:cubicBezTo>
                <a:cubicBezTo>
                  <a:pt x="322" y="266"/>
                  <a:pt x="333" y="269"/>
                  <a:pt x="345" y="269"/>
                </a:cubicBezTo>
                <a:cubicBezTo>
                  <a:pt x="356" y="269"/>
                  <a:pt x="363" y="265"/>
                  <a:pt x="363" y="258"/>
                </a:cubicBezTo>
                <a:cubicBezTo>
                  <a:pt x="363" y="251"/>
                  <a:pt x="357" y="246"/>
                  <a:pt x="343" y="242"/>
                </a:cubicBezTo>
                <a:cubicBezTo>
                  <a:pt x="324" y="235"/>
                  <a:pt x="310" y="226"/>
                  <a:pt x="310" y="208"/>
                </a:cubicBezTo>
                <a:cubicBezTo>
                  <a:pt x="310" y="192"/>
                  <a:pt x="322" y="179"/>
                  <a:pt x="341" y="175"/>
                </a:cubicBezTo>
                <a:cubicBezTo>
                  <a:pt x="341" y="158"/>
                  <a:pt x="341" y="158"/>
                  <a:pt x="341" y="158"/>
                </a:cubicBezTo>
                <a:cubicBezTo>
                  <a:pt x="359" y="158"/>
                  <a:pt x="359" y="158"/>
                  <a:pt x="359" y="158"/>
                </a:cubicBezTo>
                <a:cubicBezTo>
                  <a:pt x="359" y="174"/>
                  <a:pt x="359" y="174"/>
                  <a:pt x="359" y="174"/>
                </a:cubicBezTo>
                <a:cubicBezTo>
                  <a:pt x="372" y="174"/>
                  <a:pt x="380" y="177"/>
                  <a:pt x="386" y="180"/>
                </a:cubicBezTo>
                <a:cubicBezTo>
                  <a:pt x="381" y="201"/>
                  <a:pt x="381" y="201"/>
                  <a:pt x="381" y="201"/>
                </a:cubicBezTo>
                <a:cubicBezTo>
                  <a:pt x="376" y="199"/>
                  <a:pt x="368" y="194"/>
                  <a:pt x="354" y="194"/>
                </a:cubicBezTo>
                <a:cubicBezTo>
                  <a:pt x="342" y="194"/>
                  <a:pt x="338" y="200"/>
                  <a:pt x="338" y="205"/>
                </a:cubicBezTo>
                <a:cubicBezTo>
                  <a:pt x="338" y="211"/>
                  <a:pt x="345" y="215"/>
                  <a:pt x="361" y="221"/>
                </a:cubicBezTo>
                <a:cubicBezTo>
                  <a:pt x="383" y="228"/>
                  <a:pt x="391" y="239"/>
                  <a:pt x="391" y="255"/>
                </a:cubicBezTo>
                <a:cubicBezTo>
                  <a:pt x="391" y="272"/>
                  <a:pt x="380" y="286"/>
                  <a:pt x="359" y="289"/>
                </a:cubicBezTo>
                <a:moveTo>
                  <a:pt x="189" y="358"/>
                </a:moveTo>
                <a:cubicBezTo>
                  <a:pt x="152" y="358"/>
                  <a:pt x="122" y="389"/>
                  <a:pt x="122" y="426"/>
                </a:cubicBezTo>
                <a:cubicBezTo>
                  <a:pt x="122" y="463"/>
                  <a:pt x="152" y="493"/>
                  <a:pt x="189" y="493"/>
                </a:cubicBezTo>
                <a:cubicBezTo>
                  <a:pt x="226" y="493"/>
                  <a:pt x="255" y="463"/>
                  <a:pt x="255" y="426"/>
                </a:cubicBezTo>
                <a:cubicBezTo>
                  <a:pt x="255" y="389"/>
                  <a:pt x="226" y="358"/>
                  <a:pt x="189" y="358"/>
                </a:cubicBezTo>
                <a:moveTo>
                  <a:pt x="193" y="462"/>
                </a:moveTo>
                <a:cubicBezTo>
                  <a:pt x="193" y="474"/>
                  <a:pt x="193" y="474"/>
                  <a:pt x="193" y="474"/>
                </a:cubicBezTo>
                <a:cubicBezTo>
                  <a:pt x="181" y="474"/>
                  <a:pt x="181" y="474"/>
                  <a:pt x="181" y="474"/>
                </a:cubicBezTo>
                <a:cubicBezTo>
                  <a:pt x="181" y="463"/>
                  <a:pt x="181" y="463"/>
                  <a:pt x="181" y="463"/>
                </a:cubicBezTo>
                <a:cubicBezTo>
                  <a:pt x="173" y="462"/>
                  <a:pt x="166" y="460"/>
                  <a:pt x="161" y="458"/>
                </a:cubicBezTo>
                <a:cubicBezTo>
                  <a:pt x="165" y="444"/>
                  <a:pt x="165" y="444"/>
                  <a:pt x="165" y="444"/>
                </a:cubicBezTo>
                <a:cubicBezTo>
                  <a:pt x="170" y="446"/>
                  <a:pt x="177" y="449"/>
                  <a:pt x="184" y="449"/>
                </a:cubicBezTo>
                <a:cubicBezTo>
                  <a:pt x="191" y="449"/>
                  <a:pt x="196" y="446"/>
                  <a:pt x="196" y="442"/>
                </a:cubicBezTo>
                <a:cubicBezTo>
                  <a:pt x="196" y="437"/>
                  <a:pt x="192" y="434"/>
                  <a:pt x="183" y="431"/>
                </a:cubicBezTo>
                <a:cubicBezTo>
                  <a:pt x="171" y="427"/>
                  <a:pt x="162" y="421"/>
                  <a:pt x="162" y="410"/>
                </a:cubicBezTo>
                <a:cubicBezTo>
                  <a:pt x="162" y="399"/>
                  <a:pt x="169" y="391"/>
                  <a:pt x="182" y="389"/>
                </a:cubicBezTo>
                <a:cubicBezTo>
                  <a:pt x="182" y="378"/>
                  <a:pt x="182" y="378"/>
                  <a:pt x="182" y="378"/>
                </a:cubicBezTo>
                <a:cubicBezTo>
                  <a:pt x="194" y="378"/>
                  <a:pt x="194" y="378"/>
                  <a:pt x="194" y="378"/>
                </a:cubicBezTo>
                <a:cubicBezTo>
                  <a:pt x="194" y="388"/>
                  <a:pt x="194" y="388"/>
                  <a:pt x="194" y="388"/>
                </a:cubicBezTo>
                <a:cubicBezTo>
                  <a:pt x="201" y="388"/>
                  <a:pt x="207" y="390"/>
                  <a:pt x="211" y="392"/>
                </a:cubicBezTo>
                <a:cubicBezTo>
                  <a:pt x="207" y="405"/>
                  <a:pt x="207" y="405"/>
                  <a:pt x="207" y="405"/>
                </a:cubicBezTo>
                <a:cubicBezTo>
                  <a:pt x="204" y="404"/>
                  <a:pt x="199" y="401"/>
                  <a:pt x="190" y="401"/>
                </a:cubicBezTo>
                <a:cubicBezTo>
                  <a:pt x="183" y="401"/>
                  <a:pt x="180" y="404"/>
                  <a:pt x="180" y="408"/>
                </a:cubicBezTo>
                <a:cubicBezTo>
                  <a:pt x="180" y="412"/>
                  <a:pt x="184" y="414"/>
                  <a:pt x="194" y="418"/>
                </a:cubicBezTo>
                <a:cubicBezTo>
                  <a:pt x="208" y="423"/>
                  <a:pt x="214" y="429"/>
                  <a:pt x="214" y="440"/>
                </a:cubicBezTo>
                <a:cubicBezTo>
                  <a:pt x="214" y="451"/>
                  <a:pt x="207" y="459"/>
                  <a:pt x="193" y="462"/>
                </a:cubicBezTo>
                <a:moveTo>
                  <a:pt x="652" y="426"/>
                </a:moveTo>
                <a:cubicBezTo>
                  <a:pt x="636" y="408"/>
                  <a:pt x="611" y="388"/>
                  <a:pt x="601" y="366"/>
                </a:cubicBezTo>
                <a:cubicBezTo>
                  <a:pt x="587" y="333"/>
                  <a:pt x="603" y="301"/>
                  <a:pt x="603" y="267"/>
                </a:cubicBezTo>
                <a:cubicBezTo>
                  <a:pt x="602" y="240"/>
                  <a:pt x="594" y="207"/>
                  <a:pt x="585" y="182"/>
                </a:cubicBezTo>
                <a:cubicBezTo>
                  <a:pt x="570" y="141"/>
                  <a:pt x="543" y="107"/>
                  <a:pt x="509" y="80"/>
                </a:cubicBezTo>
                <a:cubicBezTo>
                  <a:pt x="456" y="31"/>
                  <a:pt x="381" y="0"/>
                  <a:pt x="298" y="0"/>
                </a:cubicBezTo>
                <a:cubicBezTo>
                  <a:pt x="133" y="0"/>
                  <a:pt x="0" y="122"/>
                  <a:pt x="0" y="273"/>
                </a:cubicBezTo>
                <a:cubicBezTo>
                  <a:pt x="0" y="283"/>
                  <a:pt x="1" y="293"/>
                  <a:pt x="2" y="302"/>
                </a:cubicBezTo>
                <a:cubicBezTo>
                  <a:pt x="3" y="368"/>
                  <a:pt x="23" y="446"/>
                  <a:pt x="82" y="533"/>
                </a:cubicBezTo>
                <a:cubicBezTo>
                  <a:pt x="82" y="533"/>
                  <a:pt x="164" y="697"/>
                  <a:pt x="0" y="781"/>
                </a:cubicBezTo>
                <a:cubicBezTo>
                  <a:pt x="362" y="782"/>
                  <a:pt x="362" y="782"/>
                  <a:pt x="362" y="782"/>
                </a:cubicBezTo>
                <a:cubicBezTo>
                  <a:pt x="362" y="782"/>
                  <a:pt x="389" y="674"/>
                  <a:pt x="433" y="674"/>
                </a:cubicBezTo>
                <a:cubicBezTo>
                  <a:pt x="470" y="674"/>
                  <a:pt x="508" y="677"/>
                  <a:pt x="545" y="675"/>
                </a:cubicBezTo>
                <a:cubicBezTo>
                  <a:pt x="553" y="676"/>
                  <a:pt x="558" y="675"/>
                  <a:pt x="563" y="673"/>
                </a:cubicBezTo>
                <a:cubicBezTo>
                  <a:pt x="563" y="673"/>
                  <a:pt x="563" y="673"/>
                  <a:pt x="564" y="673"/>
                </a:cubicBezTo>
                <a:cubicBezTo>
                  <a:pt x="564" y="673"/>
                  <a:pt x="564" y="673"/>
                  <a:pt x="564" y="673"/>
                </a:cubicBezTo>
                <a:cubicBezTo>
                  <a:pt x="589" y="660"/>
                  <a:pt x="571" y="601"/>
                  <a:pt x="571" y="601"/>
                </a:cubicBezTo>
                <a:cubicBezTo>
                  <a:pt x="586" y="595"/>
                  <a:pt x="595" y="585"/>
                  <a:pt x="595" y="577"/>
                </a:cubicBezTo>
                <a:cubicBezTo>
                  <a:pt x="595" y="575"/>
                  <a:pt x="595" y="575"/>
                  <a:pt x="595" y="575"/>
                </a:cubicBezTo>
                <a:cubicBezTo>
                  <a:pt x="595" y="565"/>
                  <a:pt x="581" y="557"/>
                  <a:pt x="561" y="554"/>
                </a:cubicBezTo>
                <a:cubicBezTo>
                  <a:pt x="570" y="554"/>
                  <a:pt x="570" y="554"/>
                  <a:pt x="570" y="554"/>
                </a:cubicBezTo>
                <a:cubicBezTo>
                  <a:pt x="585" y="554"/>
                  <a:pt x="598" y="546"/>
                  <a:pt x="598" y="536"/>
                </a:cubicBezTo>
                <a:cubicBezTo>
                  <a:pt x="598" y="535"/>
                  <a:pt x="598" y="535"/>
                  <a:pt x="598" y="535"/>
                </a:cubicBezTo>
                <a:cubicBezTo>
                  <a:pt x="598" y="532"/>
                  <a:pt x="597" y="529"/>
                  <a:pt x="595" y="527"/>
                </a:cubicBezTo>
                <a:cubicBezTo>
                  <a:pt x="598" y="514"/>
                  <a:pt x="609" y="461"/>
                  <a:pt x="611" y="461"/>
                </a:cubicBezTo>
                <a:cubicBezTo>
                  <a:pt x="697" y="457"/>
                  <a:pt x="652" y="426"/>
                  <a:pt x="652" y="426"/>
                </a:cubicBezTo>
                <a:moveTo>
                  <a:pt x="78" y="265"/>
                </a:moveTo>
                <a:cubicBezTo>
                  <a:pt x="78" y="230"/>
                  <a:pt x="106" y="201"/>
                  <a:pt x="141" y="201"/>
                </a:cubicBezTo>
                <a:cubicBezTo>
                  <a:pt x="176" y="201"/>
                  <a:pt x="205" y="230"/>
                  <a:pt x="205" y="265"/>
                </a:cubicBezTo>
                <a:cubicBezTo>
                  <a:pt x="205" y="300"/>
                  <a:pt x="176" y="329"/>
                  <a:pt x="141" y="329"/>
                </a:cubicBezTo>
                <a:cubicBezTo>
                  <a:pt x="106" y="329"/>
                  <a:pt x="78" y="300"/>
                  <a:pt x="78" y="265"/>
                </a:cubicBezTo>
                <a:moveTo>
                  <a:pt x="189" y="514"/>
                </a:moveTo>
                <a:cubicBezTo>
                  <a:pt x="141" y="514"/>
                  <a:pt x="101" y="474"/>
                  <a:pt x="101" y="426"/>
                </a:cubicBezTo>
                <a:cubicBezTo>
                  <a:pt x="101" y="377"/>
                  <a:pt x="141" y="337"/>
                  <a:pt x="189" y="337"/>
                </a:cubicBezTo>
                <a:cubicBezTo>
                  <a:pt x="237" y="337"/>
                  <a:pt x="276" y="377"/>
                  <a:pt x="276" y="426"/>
                </a:cubicBezTo>
                <a:cubicBezTo>
                  <a:pt x="276" y="474"/>
                  <a:pt x="237" y="514"/>
                  <a:pt x="189" y="514"/>
                </a:cubicBezTo>
                <a:moveTo>
                  <a:pt x="352" y="371"/>
                </a:moveTo>
                <a:cubicBezTo>
                  <a:pt x="276" y="371"/>
                  <a:pt x="215" y="309"/>
                  <a:pt x="215" y="233"/>
                </a:cubicBezTo>
                <a:cubicBezTo>
                  <a:pt x="215" y="157"/>
                  <a:pt x="276" y="95"/>
                  <a:pt x="352" y="95"/>
                </a:cubicBezTo>
                <a:cubicBezTo>
                  <a:pt x="428" y="95"/>
                  <a:pt x="489" y="157"/>
                  <a:pt x="489" y="233"/>
                </a:cubicBezTo>
                <a:cubicBezTo>
                  <a:pt x="489" y="309"/>
                  <a:pt x="428" y="371"/>
                  <a:pt x="352" y="371"/>
                </a:cubicBezTo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2" name="TextBox 37"/>
          <p:cNvSpPr txBox="1"/>
          <p:nvPr/>
        </p:nvSpPr>
        <p:spPr>
          <a:xfrm>
            <a:off x="7154579" y="1592045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53" name="TextBox 38"/>
          <p:cNvSpPr txBox="1"/>
          <p:nvPr/>
        </p:nvSpPr>
        <p:spPr>
          <a:xfrm>
            <a:off x="7154579" y="1887476"/>
            <a:ext cx="37434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4" name="TextBox 39"/>
          <p:cNvSpPr txBox="1"/>
          <p:nvPr/>
        </p:nvSpPr>
        <p:spPr>
          <a:xfrm>
            <a:off x="7154579" y="3147449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55" name="TextBox 40"/>
          <p:cNvSpPr txBox="1"/>
          <p:nvPr/>
        </p:nvSpPr>
        <p:spPr>
          <a:xfrm>
            <a:off x="7154579" y="3442880"/>
            <a:ext cx="37434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6" name="TextBox 41"/>
          <p:cNvSpPr txBox="1"/>
          <p:nvPr/>
        </p:nvSpPr>
        <p:spPr>
          <a:xfrm>
            <a:off x="7154579" y="4677929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57" name="TextBox 42"/>
          <p:cNvSpPr txBox="1"/>
          <p:nvPr/>
        </p:nvSpPr>
        <p:spPr>
          <a:xfrm>
            <a:off x="7154579" y="4973360"/>
            <a:ext cx="37434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8" name="TextBox 43"/>
          <p:cNvSpPr txBox="1"/>
          <p:nvPr/>
        </p:nvSpPr>
        <p:spPr>
          <a:xfrm>
            <a:off x="3621608" y="1592045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59" name="TextBox 44"/>
          <p:cNvSpPr txBox="1"/>
          <p:nvPr/>
        </p:nvSpPr>
        <p:spPr>
          <a:xfrm>
            <a:off x="780937" y="1887476"/>
            <a:ext cx="37434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60" name="TextBox 45"/>
          <p:cNvSpPr txBox="1"/>
          <p:nvPr/>
        </p:nvSpPr>
        <p:spPr>
          <a:xfrm>
            <a:off x="3621608" y="3147449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61" name="TextBox 46"/>
          <p:cNvSpPr txBox="1"/>
          <p:nvPr/>
        </p:nvSpPr>
        <p:spPr>
          <a:xfrm>
            <a:off x="780937" y="3442880"/>
            <a:ext cx="37434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62" name="TextBox 47"/>
          <p:cNvSpPr txBox="1"/>
          <p:nvPr/>
        </p:nvSpPr>
        <p:spPr>
          <a:xfrm>
            <a:off x="3621608" y="4677929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63" name="TextBox 48"/>
          <p:cNvSpPr txBox="1"/>
          <p:nvPr/>
        </p:nvSpPr>
        <p:spPr>
          <a:xfrm>
            <a:off x="780937" y="4973360"/>
            <a:ext cx="37434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</p:spTree>
    <p:extLst>
      <p:ext uri="{BB962C8B-B14F-4D97-AF65-F5344CB8AC3E}">
        <p14:creationId xmlns:p14="http://schemas.microsoft.com/office/powerpoint/2010/main" val="3277332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 advTm="0">
        <p14:ferris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19 4.81481E-6 L -0.0306 4.81481E-6 " pathEditMode="relative" rAng="0" ptsTypes="AA">
                                      <p:cBhvr>
                                        <p:cTn id="2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4.81481E-6 L -0.03073 4.81481E-6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5" presetClass="path" presetSubtype="0" decel="4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-1.48148E-6 L -0.08906 -1.48148E-6 " pathEditMode="relative" rAng="0" ptsTypes="AA">
                                      <p:cBhvr>
                                        <p:cTn id="31" dur="100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35" presetClass="path" presetSubtype="0" accel="40000" decel="4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073 -1.48148E-6 L -4.58333E-6 -1.48148E-6 " pathEditMode="relative" rAng="0" ptsTypes="AA">
                                      <p:cBhvr>
                                        <p:cTn id="33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500"/>
                            </p:stCondLst>
                            <p:childTnLst>
                              <p:par>
                                <p:cTn id="3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4000"/>
                            </p:stCondLst>
                            <p:childTnLst>
                              <p:par>
                                <p:cTn id="4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60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-1.48148E-6 L -0.08906 -1.48148E-6 " pathEditMode="relative" rAng="0" ptsTypes="AA">
                                      <p:cBhvr>
                                        <p:cTn id="64" dur="100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-1.48148E-6 L -4.58333E-6 -1.48148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5" presetClass="path" presetSubtype="0" decel="4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8919 4.81481E-6 L -0.0306 4.81481E-6 " pathEditMode="relative" rAng="0" ptsTypes="AA">
                                      <p:cBhvr>
                                        <p:cTn id="7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35" presetClass="path" presetSubtype="0" accel="40000" decel="4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1.45833E-6 4.81481E-6 L -0.03073 4.81481E-6 " pathEditMode="relative" rAng="0" ptsTypes="AA">
                                      <p:cBhvr>
                                        <p:cTn id="76" dur="1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95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0500"/>
                            </p:stCondLst>
                            <p:childTnLst>
                              <p:par>
                                <p:cTn id="9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8919 4.81481E-6 L -0.0306 4.81481E-6 " pathEditMode="relative" rAng="0" ptsTypes="AA">
                                      <p:cBhvr>
                                        <p:cTn id="10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08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1.45833E-6 4.81481E-6 L -0.03073 4.81481E-6 " pathEditMode="relative" rAng="0" ptsTypes="AA">
                                      <p:cBhvr>
                                        <p:cTn id="109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35" presetClass="path" presetSubtype="0" decel="4000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-1.48148E-6 L -0.08906 -1.48148E-6 " pathEditMode="relative" rAng="0" ptsTypes="AA">
                                      <p:cBhvr>
                                        <p:cTn id="117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118" presetID="35" presetClass="path" presetSubtype="0" accel="40000" decel="40000" fill="hold" grpId="2" nodeType="with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3073 -1.48148E-6 L -4.58333E-6 -1.48148E-6 " pathEditMode="relative" rAng="0" ptsTypes="AA">
                                      <p:cBhvr>
                                        <p:cTn id="11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10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58" grpId="0"/>
      <p:bldP spid="59" grpId="0"/>
      <p:bldP spid="60" grpId="0"/>
      <p:bldP spid="61" grpId="0"/>
      <p:bldP spid="62" grpId="0"/>
      <p:bldP spid="6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04F163-B047-47D4-9442-695464DF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4" name="TextBox 48">
            <a:extLst>
              <a:ext uri="{FF2B5EF4-FFF2-40B4-BE49-F238E27FC236}">
                <a16:creationId xmlns:a16="http://schemas.microsoft.com/office/drawing/2014/main" id="{EFE31C7E-5AA3-4DCB-9A50-73F5B82C655F}"/>
              </a:ext>
            </a:extLst>
          </p:cNvPr>
          <p:cNvSpPr txBox="1"/>
          <p:nvPr/>
        </p:nvSpPr>
        <p:spPr>
          <a:xfrm>
            <a:off x="4950660" y="2628634"/>
            <a:ext cx="52035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rPr>
              <a:t>工作存在不足之处</a:t>
            </a:r>
          </a:p>
        </p:txBody>
      </p:sp>
      <p:sp>
        <p:nvSpPr>
          <p:cNvPr id="46" name="TextBox 49">
            <a:extLst>
              <a:ext uri="{FF2B5EF4-FFF2-40B4-BE49-F238E27FC236}">
                <a16:creationId xmlns:a16="http://schemas.microsoft.com/office/drawing/2014/main" id="{F4B581C0-F2E5-4957-AE1C-C0952D9BC271}"/>
              </a:ext>
            </a:extLst>
          </p:cNvPr>
          <p:cNvSpPr txBox="1"/>
          <p:nvPr/>
        </p:nvSpPr>
        <p:spPr>
          <a:xfrm>
            <a:off x="5032702" y="3518960"/>
            <a:ext cx="5505450" cy="1249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ts val="2500"/>
              </a:lnSpc>
              <a:defRPr/>
            </a:pPr>
            <a:r>
              <a:rPr lang="en-US" altLang="zh-CN" sz="2000" dirty="0"/>
              <a:t>Time would heal almost all wounds. If your wounds have not been healed up, please wait for a short while.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  <a:p>
            <a:pPr defTabSz="1219170" eaLnBrk="0" hangingPunct="0"/>
            <a:endParaRPr lang="zh-CN" altLang="en-US" sz="1867" dirty="0">
              <a:solidFill>
                <a:srgbClr val="000000">
                  <a:lumMod val="65000"/>
                  <a:lumOff val="35000"/>
                </a:srgb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ABA15B7-6B8B-4D92-9564-E25287F69201}"/>
              </a:ext>
            </a:extLst>
          </p:cNvPr>
          <p:cNvGrpSpPr/>
          <p:nvPr/>
        </p:nvGrpSpPr>
        <p:grpSpPr>
          <a:xfrm>
            <a:off x="666428" y="4775317"/>
            <a:ext cx="4988196" cy="2082570"/>
            <a:chOff x="1802301" y="2478847"/>
            <a:chExt cx="3722199" cy="1554016"/>
          </a:xfrm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163964A6-E51C-4D81-A9C2-C25B95EDAE07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1EA6DDF2-2CFF-4BA4-A11C-E68A7EC60F7F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07C633-64BC-4605-BD38-77EA55A57B82}"/>
              </a:ext>
            </a:extLst>
          </p:cNvPr>
          <p:cNvGrpSpPr/>
          <p:nvPr/>
        </p:nvGrpSpPr>
        <p:grpSpPr>
          <a:xfrm>
            <a:off x="1917455" y="2236447"/>
            <a:ext cx="2651522" cy="2653161"/>
            <a:chOff x="1917455" y="2236447"/>
            <a:chExt cx="2651522" cy="2653161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0CE5F5B-0FDC-4662-8DC7-F9CCD21D8591}"/>
                </a:ext>
              </a:extLst>
            </p:cNvPr>
            <p:cNvGrpSpPr/>
            <p:nvPr/>
          </p:nvGrpSpPr>
          <p:grpSpPr>
            <a:xfrm>
              <a:off x="1917455" y="2236447"/>
              <a:ext cx="2651522" cy="2653161"/>
              <a:chOff x="265239" y="1114832"/>
              <a:chExt cx="2796817" cy="2798546"/>
            </a:xfrm>
            <a:effectLst>
              <a:outerShdw blurRad="381000" dist="101600" dir="2700000" algn="ctr" rotWithShape="0">
                <a:srgbClr val="000000">
                  <a:alpha val="30000"/>
                </a:srgbClr>
              </a:outerShdw>
            </a:effectLst>
          </p:grpSpPr>
          <p:sp>
            <p:nvSpPr>
              <p:cNvPr id="54" name="Freeform 3297">
                <a:extLst>
                  <a:ext uri="{FF2B5EF4-FFF2-40B4-BE49-F238E27FC236}">
                    <a16:creationId xmlns:a16="http://schemas.microsoft.com/office/drawing/2014/main" id="{76A65694-DD97-485F-B1D9-4087AA0CD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39" y="1114832"/>
                <a:ext cx="2796817" cy="2798546"/>
              </a:xfrm>
              <a:custGeom>
                <a:avLst/>
                <a:gdLst>
                  <a:gd name="T0" fmla="*/ 1619 w 3239"/>
                  <a:gd name="T1" fmla="*/ 3241 h 3241"/>
                  <a:gd name="T2" fmla="*/ 0 w 3239"/>
                  <a:gd name="T3" fmla="*/ 1620 h 3241"/>
                  <a:gd name="T4" fmla="*/ 1619 w 3239"/>
                  <a:gd name="T5" fmla="*/ 0 h 3241"/>
                  <a:gd name="T6" fmla="*/ 3239 w 3239"/>
                  <a:gd name="T7" fmla="*/ 1620 h 3241"/>
                  <a:gd name="T8" fmla="*/ 1619 w 3239"/>
                  <a:gd name="T9" fmla="*/ 3241 h 3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9" h="3241">
                    <a:moveTo>
                      <a:pt x="1619" y="3241"/>
                    </a:moveTo>
                    <a:lnTo>
                      <a:pt x="0" y="1620"/>
                    </a:lnTo>
                    <a:lnTo>
                      <a:pt x="1619" y="0"/>
                    </a:lnTo>
                    <a:lnTo>
                      <a:pt x="3239" y="1620"/>
                    </a:lnTo>
                    <a:lnTo>
                      <a:pt x="1619" y="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444500" dist="63500" dir="2700000" algn="l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5" name="Freeform 3297">
                <a:extLst>
                  <a:ext uri="{FF2B5EF4-FFF2-40B4-BE49-F238E27FC236}">
                    <a16:creationId xmlns:a16="http://schemas.microsoft.com/office/drawing/2014/main" id="{5176CD30-3430-445F-8F13-F76E160C8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83" y="1211088"/>
                <a:ext cx="2580144" cy="2581737"/>
              </a:xfrm>
              <a:custGeom>
                <a:avLst/>
                <a:gdLst>
                  <a:gd name="T0" fmla="*/ 1619 w 3239"/>
                  <a:gd name="T1" fmla="*/ 3241 h 3241"/>
                  <a:gd name="T2" fmla="*/ 0 w 3239"/>
                  <a:gd name="T3" fmla="*/ 1620 h 3241"/>
                  <a:gd name="T4" fmla="*/ 1619 w 3239"/>
                  <a:gd name="T5" fmla="*/ 0 h 3241"/>
                  <a:gd name="T6" fmla="*/ 3239 w 3239"/>
                  <a:gd name="T7" fmla="*/ 1620 h 3241"/>
                  <a:gd name="T8" fmla="*/ 1619 w 3239"/>
                  <a:gd name="T9" fmla="*/ 3241 h 3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9" h="3241">
                    <a:moveTo>
                      <a:pt x="1619" y="3241"/>
                    </a:moveTo>
                    <a:lnTo>
                      <a:pt x="0" y="1620"/>
                    </a:lnTo>
                    <a:lnTo>
                      <a:pt x="1619" y="0"/>
                    </a:lnTo>
                    <a:lnTo>
                      <a:pt x="3239" y="1620"/>
                    </a:lnTo>
                    <a:lnTo>
                      <a:pt x="1619" y="3241"/>
                    </a:lnTo>
                    <a:close/>
                  </a:path>
                </a:pathLst>
              </a:custGeom>
              <a:solidFill>
                <a:srgbClr val="597A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6" name="TextBox 48">
              <a:extLst>
                <a:ext uri="{FF2B5EF4-FFF2-40B4-BE49-F238E27FC236}">
                  <a16:creationId xmlns:a16="http://schemas.microsoft.com/office/drawing/2014/main" id="{BE713A55-1116-4C71-929E-129797F7A786}"/>
                </a:ext>
              </a:extLst>
            </p:cNvPr>
            <p:cNvSpPr txBox="1"/>
            <p:nvPr/>
          </p:nvSpPr>
          <p:spPr>
            <a:xfrm>
              <a:off x="2298285" y="2997966"/>
              <a:ext cx="1979448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/>
              <a:r>
                <a:rPr lang="en-US" altLang="zh-CN" sz="8000" b="1" dirty="0">
                  <a:solidFill>
                    <a:srgbClr val="FFFFFF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03</a:t>
              </a:r>
              <a:endParaRPr lang="en-GB" altLang="zh-CN" sz="80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B0C149-30F1-4872-BCEF-C3A15F3F8068}"/>
              </a:ext>
            </a:extLst>
          </p:cNvPr>
          <p:cNvGrpSpPr/>
          <p:nvPr/>
        </p:nvGrpSpPr>
        <p:grpSpPr>
          <a:xfrm>
            <a:off x="7329612" y="-317567"/>
            <a:ext cx="4887915" cy="4232491"/>
            <a:chOff x="7329612" y="-317567"/>
            <a:chExt cx="4887915" cy="4232491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90111B1-A3B1-4854-A739-962D8447D142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61" name="等腰三角形 60">
                <a:extLst>
                  <a:ext uri="{FF2B5EF4-FFF2-40B4-BE49-F238E27FC236}">
                    <a16:creationId xmlns:a16="http://schemas.microsoft.com/office/drawing/2014/main" id="{C5CC454D-B541-402E-90E2-3E0CF87FEA6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6DC5F74-93EB-4D9B-9B1B-B851EEE7C1C4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FF0529E-A02C-4085-82CF-4A00198A03BD}"/>
                </a:ext>
              </a:extLst>
            </p:cNvPr>
            <p:cNvSpPr/>
            <p:nvPr/>
          </p:nvSpPr>
          <p:spPr>
            <a:xfrm>
              <a:off x="9036176" y="-17849"/>
              <a:ext cx="3181350" cy="3932773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1C426C3C-11D5-4D16-A6BF-12C8FE2FC1EE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21417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conveyor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7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03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工作存在不足之处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等腰三角形 14"/>
          <p:cNvSpPr/>
          <p:nvPr/>
        </p:nvSpPr>
        <p:spPr>
          <a:xfrm>
            <a:off x="4048385" y="3272696"/>
            <a:ext cx="925095" cy="797495"/>
          </a:xfrm>
          <a:prstGeom prst="triangle">
            <a:avLst/>
          </a:prstGeom>
          <a:solidFill>
            <a:srgbClr val="D42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16" name="等腰三角形 15"/>
          <p:cNvSpPr/>
          <p:nvPr/>
        </p:nvSpPr>
        <p:spPr>
          <a:xfrm>
            <a:off x="6835239" y="3272696"/>
            <a:ext cx="925095" cy="797495"/>
          </a:xfrm>
          <a:prstGeom prst="triangle">
            <a:avLst/>
          </a:prstGeom>
          <a:solidFill>
            <a:srgbClr val="597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17" name="等腰三角形 16"/>
          <p:cNvSpPr/>
          <p:nvPr/>
        </p:nvSpPr>
        <p:spPr>
          <a:xfrm flipV="1">
            <a:off x="4048385" y="1868821"/>
            <a:ext cx="925095" cy="797495"/>
          </a:xfrm>
          <a:prstGeom prst="triangle">
            <a:avLst/>
          </a:prstGeom>
          <a:solidFill>
            <a:srgbClr val="D42F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18" name="等腰三角形 17"/>
          <p:cNvSpPr/>
          <p:nvPr/>
        </p:nvSpPr>
        <p:spPr>
          <a:xfrm flipV="1">
            <a:off x="6835239" y="1868821"/>
            <a:ext cx="925095" cy="797495"/>
          </a:xfrm>
          <a:prstGeom prst="triangle">
            <a:avLst/>
          </a:prstGeom>
          <a:solidFill>
            <a:srgbClr val="597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2257007" y="4526997"/>
            <a:ext cx="2244151" cy="1164043"/>
            <a:chOff x="3762506" y="1807841"/>
            <a:chExt cx="2244151" cy="1164043"/>
          </a:xfrm>
        </p:grpSpPr>
        <p:sp>
          <p:nvSpPr>
            <p:cNvPr id="20" name="矩形 19"/>
            <p:cNvSpPr/>
            <p:nvPr/>
          </p:nvSpPr>
          <p:spPr>
            <a:xfrm>
              <a:off x="3762584" y="2110110"/>
              <a:ext cx="2244073" cy="8617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/>
                  <a:cs typeface="+mn-ea"/>
                  <a:sym typeface="Arial"/>
                </a:rPr>
                <a:t>添加标题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5096460" y="4526997"/>
            <a:ext cx="2244151" cy="1164043"/>
            <a:chOff x="3762506" y="1807841"/>
            <a:chExt cx="2244151" cy="1164043"/>
          </a:xfrm>
        </p:grpSpPr>
        <p:sp>
          <p:nvSpPr>
            <p:cNvPr id="23" name="矩形 22"/>
            <p:cNvSpPr/>
            <p:nvPr/>
          </p:nvSpPr>
          <p:spPr>
            <a:xfrm>
              <a:off x="3762584" y="2110110"/>
              <a:ext cx="2244073" cy="8617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/>
                  <a:cs typeface="+mn-ea"/>
                  <a:sym typeface="Arial"/>
                </a:rPr>
                <a:t>添加标题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7935912" y="4526997"/>
            <a:ext cx="2244151" cy="1164043"/>
            <a:chOff x="3762506" y="1807841"/>
            <a:chExt cx="2244151" cy="1164043"/>
          </a:xfrm>
        </p:grpSpPr>
        <p:sp>
          <p:nvSpPr>
            <p:cNvPr id="26" name="矩形 25"/>
            <p:cNvSpPr/>
            <p:nvPr/>
          </p:nvSpPr>
          <p:spPr>
            <a:xfrm>
              <a:off x="3762584" y="2110110"/>
              <a:ext cx="2244073" cy="8617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6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/>
                  <a:cs typeface="+mn-ea"/>
                  <a:sym typeface="Arial"/>
                </a:rPr>
                <a:t>添加标题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28" name="图片 2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7293" y="1884360"/>
            <a:ext cx="2535563" cy="2185831"/>
          </a:xfrm>
          <a:prstGeom prst="hexagon">
            <a:avLst/>
          </a:prstGeom>
        </p:spPr>
      </p:pic>
      <p:pic>
        <p:nvPicPr>
          <p:cNvPr id="29" name="图片 2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2384" y="1868821"/>
            <a:ext cx="2687679" cy="2201370"/>
          </a:xfrm>
          <a:prstGeom prst="hexagon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4526" y="1884360"/>
            <a:ext cx="2687679" cy="2185831"/>
          </a:xfrm>
          <a:prstGeom prst="hexagon">
            <a:avLst/>
          </a:prstGeom>
        </p:spPr>
      </p:pic>
    </p:spTree>
    <p:extLst>
      <p:ext uri="{BB962C8B-B14F-4D97-AF65-F5344CB8AC3E}">
        <p14:creationId xmlns:p14="http://schemas.microsoft.com/office/powerpoint/2010/main" val="1157843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14:window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0"/>
                            </p:stCondLst>
                            <p:childTnLst>
                              <p:par>
                                <p:cTn id="18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3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240"/>
                            </p:stCondLst>
                            <p:childTnLst>
                              <p:par>
                                <p:cTn id="3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1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4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34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84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340"/>
                            </p:stCondLst>
                            <p:childTnLst>
                              <p:par>
                                <p:cTn id="5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bldLvl="0" animBg="1"/>
      <p:bldP spid="16" grpId="0" bldLvl="0" animBg="1"/>
      <p:bldP spid="17" grpId="0" bldLvl="0" animBg="1"/>
      <p:bldP spid="18" grpId="0" bldLvl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/>
              </a:rPr>
              <a:t>03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/>
              </a:rPr>
              <a:t>工作存在不足之处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326351" y="2170339"/>
            <a:ext cx="1959429" cy="3526971"/>
            <a:chOff x="695325" y="2170339"/>
            <a:chExt cx="1959429" cy="3526971"/>
          </a:xfrm>
        </p:grpSpPr>
        <p:grpSp>
          <p:nvGrpSpPr>
            <p:cNvPr id="16" name="组合 15"/>
            <p:cNvGrpSpPr/>
            <p:nvPr/>
          </p:nvGrpSpPr>
          <p:grpSpPr>
            <a:xfrm>
              <a:off x="695325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21" name="直接连接符 20"/>
              <p:cNvCxnSpPr>
                <a:cxnSpLocks/>
              </p:cNvCxnSpPr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2" name="矩形 21"/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  <a:cs typeface="+mn-cs"/>
                  <a:sym typeface="Arial"/>
                </a:endParaRPr>
              </a:p>
            </p:txBody>
          </p:sp>
        </p:grpSp>
        <p:sp>
          <p:nvSpPr>
            <p:cNvPr id="17" name="TextBox 19"/>
            <p:cNvSpPr txBox="1"/>
            <p:nvPr/>
          </p:nvSpPr>
          <p:spPr>
            <a:xfrm>
              <a:off x="767896" y="3096392"/>
              <a:ext cx="1882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+mn-lt"/>
                  <a:ea typeface="微软雅黑"/>
                  <a:cs typeface="+mn-cs"/>
                  <a:sym typeface="Arial"/>
                </a:rPr>
                <a:t>添加标题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67896" y="3513512"/>
              <a:ext cx="1882623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19" name="椭圆 28"/>
            <p:cNvSpPr/>
            <p:nvPr/>
          </p:nvSpPr>
          <p:spPr>
            <a:xfrm>
              <a:off x="862240" y="2221251"/>
              <a:ext cx="609600" cy="590704"/>
            </a:xfrm>
            <a:custGeom>
              <a:avLst/>
              <a:gdLst>
                <a:gd name="connsiteX0" fmla="*/ 58918 w 323554"/>
                <a:gd name="connsiteY0" fmla="*/ 189699 h 313525"/>
                <a:gd name="connsiteX1" fmla="*/ 101421 w 323554"/>
                <a:gd name="connsiteY1" fmla="*/ 189699 h 313525"/>
                <a:gd name="connsiteX2" fmla="*/ 103997 w 323554"/>
                <a:gd name="connsiteY2" fmla="*/ 189699 h 313525"/>
                <a:gd name="connsiteX3" fmla="*/ 114301 w 323554"/>
                <a:gd name="connsiteY3" fmla="*/ 201731 h 313525"/>
                <a:gd name="connsiteX4" fmla="*/ 113013 w 323554"/>
                <a:gd name="connsiteY4" fmla="*/ 205741 h 313525"/>
                <a:gd name="connsiteX5" fmla="*/ 101421 w 323554"/>
                <a:gd name="connsiteY5" fmla="*/ 215099 h 313525"/>
                <a:gd name="connsiteX6" fmla="*/ 58918 w 323554"/>
                <a:gd name="connsiteY6" fmla="*/ 215099 h 313525"/>
                <a:gd name="connsiteX7" fmla="*/ 46038 w 323554"/>
                <a:gd name="connsiteY7" fmla="*/ 201731 h 313525"/>
                <a:gd name="connsiteX8" fmla="*/ 58918 w 323554"/>
                <a:gd name="connsiteY8" fmla="*/ 189699 h 313525"/>
                <a:gd name="connsiteX9" fmla="*/ 149225 w 323554"/>
                <a:gd name="connsiteY9" fmla="*/ 165887 h 313525"/>
                <a:gd name="connsiteX10" fmla="*/ 142875 w 323554"/>
                <a:gd name="connsiteY10" fmla="*/ 186525 h 313525"/>
                <a:gd name="connsiteX11" fmla="*/ 153988 w 323554"/>
                <a:gd name="connsiteY11" fmla="*/ 196050 h 313525"/>
                <a:gd name="connsiteX12" fmla="*/ 173038 w 323554"/>
                <a:gd name="connsiteY12" fmla="*/ 188112 h 313525"/>
                <a:gd name="connsiteX13" fmla="*/ 145188 w 323554"/>
                <a:gd name="connsiteY13" fmla="*/ 151599 h 313525"/>
                <a:gd name="connsiteX14" fmla="*/ 187326 w 323554"/>
                <a:gd name="connsiteY14" fmla="*/ 190104 h 313525"/>
                <a:gd name="connsiteX15" fmla="*/ 138803 w 323554"/>
                <a:gd name="connsiteY15" fmla="*/ 210640 h 313525"/>
                <a:gd name="connsiteX16" fmla="*/ 131142 w 323554"/>
                <a:gd name="connsiteY16" fmla="*/ 210640 h 313525"/>
                <a:gd name="connsiteX17" fmla="*/ 129865 w 323554"/>
                <a:gd name="connsiteY17" fmla="*/ 202939 h 313525"/>
                <a:gd name="connsiteX18" fmla="*/ 145188 w 323554"/>
                <a:gd name="connsiteY18" fmla="*/ 151599 h 313525"/>
                <a:gd name="connsiteX19" fmla="*/ 58982 w 323554"/>
                <a:gd name="connsiteY19" fmla="*/ 146837 h 313525"/>
                <a:gd name="connsiteX20" fmla="*/ 130176 w 323554"/>
                <a:gd name="connsiteY20" fmla="*/ 146837 h 313525"/>
                <a:gd name="connsiteX21" fmla="*/ 130176 w 323554"/>
                <a:gd name="connsiteY21" fmla="*/ 148186 h 313525"/>
                <a:gd name="connsiteX22" fmla="*/ 122409 w 323554"/>
                <a:gd name="connsiteY22" fmla="*/ 173825 h 313525"/>
                <a:gd name="connsiteX23" fmla="*/ 58982 w 323554"/>
                <a:gd name="connsiteY23" fmla="*/ 173825 h 313525"/>
                <a:gd name="connsiteX24" fmla="*/ 46038 w 323554"/>
                <a:gd name="connsiteY24" fmla="*/ 160331 h 313525"/>
                <a:gd name="connsiteX25" fmla="*/ 58982 w 323554"/>
                <a:gd name="connsiteY25" fmla="*/ 146837 h 313525"/>
                <a:gd name="connsiteX26" fmla="*/ 59011 w 323554"/>
                <a:gd name="connsiteY26" fmla="*/ 105562 h 313525"/>
                <a:gd name="connsiteX27" fmla="*/ 166688 w 323554"/>
                <a:gd name="connsiteY27" fmla="*/ 105562 h 313525"/>
                <a:gd name="connsiteX28" fmla="*/ 144634 w 323554"/>
                <a:gd name="connsiteY28" fmla="*/ 130962 h 313525"/>
                <a:gd name="connsiteX29" fmla="*/ 59011 w 323554"/>
                <a:gd name="connsiteY29" fmla="*/ 130962 h 313525"/>
                <a:gd name="connsiteX30" fmla="*/ 46038 w 323554"/>
                <a:gd name="connsiteY30" fmla="*/ 118930 h 313525"/>
                <a:gd name="connsiteX31" fmla="*/ 59011 w 323554"/>
                <a:gd name="connsiteY31" fmla="*/ 105562 h 313525"/>
                <a:gd name="connsiteX32" fmla="*/ 226883 w 323554"/>
                <a:gd name="connsiteY32" fmla="*/ 81749 h 313525"/>
                <a:gd name="connsiteX33" fmla="*/ 224292 w 323554"/>
                <a:gd name="connsiteY33" fmla="*/ 83037 h 313525"/>
                <a:gd name="connsiteX34" fmla="*/ 171159 w 323554"/>
                <a:gd name="connsiteY34" fmla="*/ 140996 h 313525"/>
                <a:gd name="connsiteX35" fmla="*/ 172455 w 323554"/>
                <a:gd name="connsiteY35" fmla="*/ 146148 h 313525"/>
                <a:gd name="connsiteX36" fmla="*/ 175047 w 323554"/>
                <a:gd name="connsiteY36" fmla="*/ 148724 h 313525"/>
                <a:gd name="connsiteX37" fmla="*/ 177639 w 323554"/>
                <a:gd name="connsiteY37" fmla="*/ 150012 h 313525"/>
                <a:gd name="connsiteX38" fmla="*/ 180230 w 323554"/>
                <a:gd name="connsiteY38" fmla="*/ 148724 h 313525"/>
                <a:gd name="connsiteX39" fmla="*/ 232067 w 323554"/>
                <a:gd name="connsiteY39" fmla="*/ 90765 h 313525"/>
                <a:gd name="connsiteX40" fmla="*/ 232067 w 323554"/>
                <a:gd name="connsiteY40" fmla="*/ 85613 h 313525"/>
                <a:gd name="connsiteX41" fmla="*/ 229475 w 323554"/>
                <a:gd name="connsiteY41" fmla="*/ 83037 h 313525"/>
                <a:gd name="connsiteX42" fmla="*/ 226883 w 323554"/>
                <a:gd name="connsiteY42" fmla="*/ 81749 h 313525"/>
                <a:gd name="connsiteX43" fmla="*/ 247254 w 323554"/>
                <a:gd name="connsiteY43" fmla="*/ 62303 h 313525"/>
                <a:gd name="connsiteX44" fmla="*/ 242491 w 323554"/>
                <a:gd name="connsiteY44" fmla="*/ 63493 h 313525"/>
                <a:gd name="connsiteX45" fmla="*/ 237729 w 323554"/>
                <a:gd name="connsiteY45" fmla="*/ 68256 h 313525"/>
                <a:gd name="connsiteX46" fmla="*/ 236538 w 323554"/>
                <a:gd name="connsiteY46" fmla="*/ 70637 h 313525"/>
                <a:gd name="connsiteX47" fmla="*/ 237729 w 323554"/>
                <a:gd name="connsiteY47" fmla="*/ 73019 h 313525"/>
                <a:gd name="connsiteX48" fmla="*/ 240110 w 323554"/>
                <a:gd name="connsiteY48" fmla="*/ 74209 h 313525"/>
                <a:gd name="connsiteX49" fmla="*/ 242491 w 323554"/>
                <a:gd name="connsiteY49" fmla="*/ 75400 h 313525"/>
                <a:gd name="connsiteX50" fmla="*/ 244873 w 323554"/>
                <a:gd name="connsiteY50" fmla="*/ 75400 h 313525"/>
                <a:gd name="connsiteX51" fmla="*/ 244873 w 323554"/>
                <a:gd name="connsiteY51" fmla="*/ 74209 h 313525"/>
                <a:gd name="connsiteX52" fmla="*/ 249635 w 323554"/>
                <a:gd name="connsiteY52" fmla="*/ 69447 h 313525"/>
                <a:gd name="connsiteX53" fmla="*/ 249635 w 323554"/>
                <a:gd name="connsiteY53" fmla="*/ 64684 h 313525"/>
                <a:gd name="connsiteX54" fmla="*/ 247254 w 323554"/>
                <a:gd name="connsiteY54" fmla="*/ 62303 h 313525"/>
                <a:gd name="connsiteX55" fmla="*/ 24647 w 323554"/>
                <a:gd name="connsiteY55" fmla="*/ 48412 h 313525"/>
                <a:gd name="connsiteX56" fmla="*/ 201069 w 323554"/>
                <a:gd name="connsiteY56" fmla="*/ 48412 h 313525"/>
                <a:gd name="connsiteX57" fmla="*/ 214041 w 323554"/>
                <a:gd name="connsiteY57" fmla="*/ 52292 h 313525"/>
                <a:gd name="connsiteX58" fmla="*/ 193285 w 323554"/>
                <a:gd name="connsiteY58" fmla="*/ 76863 h 313525"/>
                <a:gd name="connsiteX59" fmla="*/ 181610 w 323554"/>
                <a:gd name="connsiteY59" fmla="*/ 72983 h 313525"/>
                <a:gd name="connsiteX60" fmla="*/ 45403 w 323554"/>
                <a:gd name="connsiteY60" fmla="*/ 72983 h 313525"/>
                <a:gd name="connsiteX61" fmla="*/ 24647 w 323554"/>
                <a:gd name="connsiteY61" fmla="*/ 93675 h 313525"/>
                <a:gd name="connsiteX62" fmla="*/ 24647 w 323554"/>
                <a:gd name="connsiteY62" fmla="*/ 268262 h 313525"/>
                <a:gd name="connsiteX63" fmla="*/ 45403 w 323554"/>
                <a:gd name="connsiteY63" fmla="*/ 287660 h 313525"/>
                <a:gd name="connsiteX64" fmla="*/ 181610 w 323554"/>
                <a:gd name="connsiteY64" fmla="*/ 287660 h 313525"/>
                <a:gd name="connsiteX65" fmla="*/ 202366 w 323554"/>
                <a:gd name="connsiteY65" fmla="*/ 268262 h 313525"/>
                <a:gd name="connsiteX66" fmla="*/ 202366 w 323554"/>
                <a:gd name="connsiteY66" fmla="*/ 202307 h 313525"/>
                <a:gd name="connsiteX67" fmla="*/ 203663 w 323554"/>
                <a:gd name="connsiteY67" fmla="*/ 201014 h 313525"/>
                <a:gd name="connsiteX68" fmla="*/ 206258 w 323554"/>
                <a:gd name="connsiteY68" fmla="*/ 198427 h 313525"/>
                <a:gd name="connsiteX69" fmla="*/ 227013 w 323554"/>
                <a:gd name="connsiteY69" fmla="*/ 175149 h 313525"/>
                <a:gd name="connsiteX70" fmla="*/ 227013 w 323554"/>
                <a:gd name="connsiteY70" fmla="*/ 287660 h 313525"/>
                <a:gd name="connsiteX71" fmla="*/ 201069 w 323554"/>
                <a:gd name="connsiteY71" fmla="*/ 313525 h 313525"/>
                <a:gd name="connsiteX72" fmla="*/ 25944 w 323554"/>
                <a:gd name="connsiteY72" fmla="*/ 313525 h 313525"/>
                <a:gd name="connsiteX73" fmla="*/ 0 w 323554"/>
                <a:gd name="connsiteY73" fmla="*/ 287660 h 313525"/>
                <a:gd name="connsiteX74" fmla="*/ 0 w 323554"/>
                <a:gd name="connsiteY74" fmla="*/ 72983 h 313525"/>
                <a:gd name="connsiteX75" fmla="*/ 24647 w 323554"/>
                <a:gd name="connsiteY75" fmla="*/ 48412 h 313525"/>
                <a:gd name="connsiteX76" fmla="*/ 242888 w 323554"/>
                <a:gd name="connsiteY76" fmla="*/ 42062 h 313525"/>
                <a:gd name="connsiteX77" fmla="*/ 285751 w 323554"/>
                <a:gd name="connsiteY77" fmla="*/ 81750 h 313525"/>
                <a:gd name="connsiteX78" fmla="*/ 279401 w 323554"/>
                <a:gd name="connsiteY78" fmla="*/ 89687 h 313525"/>
                <a:gd name="connsiteX79" fmla="*/ 200026 w 323554"/>
                <a:gd name="connsiteY79" fmla="*/ 178587 h 313525"/>
                <a:gd name="connsiteX80" fmla="*/ 193676 w 323554"/>
                <a:gd name="connsiteY80" fmla="*/ 184937 h 313525"/>
                <a:gd name="connsiteX81" fmla="*/ 150813 w 323554"/>
                <a:gd name="connsiteY81" fmla="*/ 146837 h 313525"/>
                <a:gd name="connsiteX82" fmla="*/ 155576 w 323554"/>
                <a:gd name="connsiteY82" fmla="*/ 138899 h 313525"/>
                <a:gd name="connsiteX83" fmla="*/ 236538 w 323554"/>
                <a:gd name="connsiteY83" fmla="*/ 48412 h 313525"/>
                <a:gd name="connsiteX84" fmla="*/ 257175 w 323554"/>
                <a:gd name="connsiteY84" fmla="*/ 26187 h 313525"/>
                <a:gd name="connsiteX85" fmla="*/ 301625 w 323554"/>
                <a:gd name="connsiteY85" fmla="*/ 64287 h 313525"/>
                <a:gd name="connsiteX86" fmla="*/ 295275 w 323554"/>
                <a:gd name="connsiteY86" fmla="*/ 72225 h 313525"/>
                <a:gd name="connsiteX87" fmla="*/ 290513 w 323554"/>
                <a:gd name="connsiteY87" fmla="*/ 75400 h 313525"/>
                <a:gd name="connsiteX88" fmla="*/ 247650 w 323554"/>
                <a:gd name="connsiteY88" fmla="*/ 37300 h 313525"/>
                <a:gd name="connsiteX89" fmla="*/ 250825 w 323554"/>
                <a:gd name="connsiteY89" fmla="*/ 34125 h 313525"/>
                <a:gd name="connsiteX90" fmla="*/ 285750 w 323554"/>
                <a:gd name="connsiteY90" fmla="*/ 11899 h 313525"/>
                <a:gd name="connsiteX91" fmla="*/ 279400 w 323554"/>
                <a:gd name="connsiteY91" fmla="*/ 19837 h 313525"/>
                <a:gd name="connsiteX92" fmla="*/ 304800 w 323554"/>
                <a:gd name="connsiteY92" fmla="*/ 43649 h 313525"/>
                <a:gd name="connsiteX93" fmla="*/ 312738 w 323554"/>
                <a:gd name="connsiteY93" fmla="*/ 35712 h 313525"/>
                <a:gd name="connsiteX94" fmla="*/ 285265 w 323554"/>
                <a:gd name="connsiteY94" fmla="*/ 516 h 313525"/>
                <a:gd name="connsiteX95" fmla="*/ 294336 w 323554"/>
                <a:gd name="connsiteY95" fmla="*/ 3151 h 313525"/>
                <a:gd name="connsiteX96" fmla="*/ 318958 w 323554"/>
                <a:gd name="connsiteY96" fmla="*/ 25545 h 313525"/>
                <a:gd name="connsiteX97" fmla="*/ 320254 w 323554"/>
                <a:gd name="connsiteY97" fmla="*/ 43987 h 313525"/>
                <a:gd name="connsiteX98" fmla="*/ 305999 w 323554"/>
                <a:gd name="connsiteY98" fmla="*/ 61112 h 313525"/>
                <a:gd name="connsiteX99" fmla="*/ 261938 w 323554"/>
                <a:gd name="connsiteY99" fmla="*/ 20276 h 313525"/>
                <a:gd name="connsiteX100" fmla="*/ 276193 w 323554"/>
                <a:gd name="connsiteY100" fmla="*/ 4468 h 313525"/>
                <a:gd name="connsiteX101" fmla="*/ 285265 w 323554"/>
                <a:gd name="connsiteY101" fmla="*/ 516 h 313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</a:cxnLst>
              <a:rect l="l" t="t" r="r" b="b"/>
              <a:pathLst>
                <a:path w="323554" h="313525">
                  <a:moveTo>
                    <a:pt x="58918" y="189699"/>
                  </a:moveTo>
                  <a:cubicBezTo>
                    <a:pt x="58918" y="189699"/>
                    <a:pt x="58918" y="189699"/>
                    <a:pt x="101421" y="189699"/>
                  </a:cubicBezTo>
                  <a:cubicBezTo>
                    <a:pt x="102709" y="189699"/>
                    <a:pt x="102709" y="189699"/>
                    <a:pt x="103997" y="189699"/>
                  </a:cubicBezTo>
                  <a:cubicBezTo>
                    <a:pt x="109149" y="189699"/>
                    <a:pt x="114301" y="195046"/>
                    <a:pt x="114301" y="201731"/>
                  </a:cubicBezTo>
                  <a:cubicBezTo>
                    <a:pt x="114301" y="203067"/>
                    <a:pt x="114301" y="204404"/>
                    <a:pt x="113013" y="205741"/>
                  </a:cubicBezTo>
                  <a:cubicBezTo>
                    <a:pt x="111725" y="211088"/>
                    <a:pt x="107861" y="215099"/>
                    <a:pt x="101421" y="215099"/>
                  </a:cubicBezTo>
                  <a:cubicBezTo>
                    <a:pt x="101421" y="215099"/>
                    <a:pt x="101421" y="215099"/>
                    <a:pt x="58918" y="215099"/>
                  </a:cubicBezTo>
                  <a:cubicBezTo>
                    <a:pt x="51190" y="215099"/>
                    <a:pt x="46038" y="209752"/>
                    <a:pt x="46038" y="201731"/>
                  </a:cubicBezTo>
                  <a:cubicBezTo>
                    <a:pt x="46038" y="195046"/>
                    <a:pt x="51190" y="189699"/>
                    <a:pt x="58918" y="189699"/>
                  </a:cubicBezTo>
                  <a:close/>
                  <a:moveTo>
                    <a:pt x="149225" y="165887"/>
                  </a:moveTo>
                  <a:lnTo>
                    <a:pt x="142875" y="186525"/>
                  </a:lnTo>
                  <a:lnTo>
                    <a:pt x="153988" y="196050"/>
                  </a:lnTo>
                  <a:lnTo>
                    <a:pt x="173038" y="188112"/>
                  </a:lnTo>
                  <a:close/>
                  <a:moveTo>
                    <a:pt x="145188" y="151599"/>
                  </a:moveTo>
                  <a:cubicBezTo>
                    <a:pt x="145188" y="151599"/>
                    <a:pt x="145188" y="151599"/>
                    <a:pt x="187326" y="190104"/>
                  </a:cubicBezTo>
                  <a:cubicBezTo>
                    <a:pt x="187326" y="190104"/>
                    <a:pt x="187326" y="190104"/>
                    <a:pt x="138803" y="210640"/>
                  </a:cubicBezTo>
                  <a:cubicBezTo>
                    <a:pt x="136249" y="211924"/>
                    <a:pt x="133696" y="211924"/>
                    <a:pt x="131142" y="210640"/>
                  </a:cubicBezTo>
                  <a:cubicBezTo>
                    <a:pt x="129865" y="208073"/>
                    <a:pt x="128588" y="205506"/>
                    <a:pt x="129865" y="202939"/>
                  </a:cubicBezTo>
                  <a:cubicBezTo>
                    <a:pt x="129865" y="202939"/>
                    <a:pt x="129865" y="202939"/>
                    <a:pt x="145188" y="151599"/>
                  </a:cubicBezTo>
                  <a:close/>
                  <a:moveTo>
                    <a:pt x="58982" y="146837"/>
                  </a:moveTo>
                  <a:cubicBezTo>
                    <a:pt x="58982" y="146837"/>
                    <a:pt x="58982" y="146837"/>
                    <a:pt x="130176" y="146837"/>
                  </a:cubicBezTo>
                  <a:cubicBezTo>
                    <a:pt x="130176" y="148186"/>
                    <a:pt x="130176" y="148186"/>
                    <a:pt x="130176" y="148186"/>
                  </a:cubicBezTo>
                  <a:lnTo>
                    <a:pt x="122409" y="173825"/>
                  </a:lnTo>
                  <a:cubicBezTo>
                    <a:pt x="122409" y="173825"/>
                    <a:pt x="122409" y="173825"/>
                    <a:pt x="58982" y="173825"/>
                  </a:cubicBezTo>
                  <a:cubicBezTo>
                    <a:pt x="51216" y="173825"/>
                    <a:pt x="46038" y="167078"/>
                    <a:pt x="46038" y="160331"/>
                  </a:cubicBezTo>
                  <a:cubicBezTo>
                    <a:pt x="46038" y="153584"/>
                    <a:pt x="51216" y="146837"/>
                    <a:pt x="58982" y="146837"/>
                  </a:cubicBezTo>
                  <a:close/>
                  <a:moveTo>
                    <a:pt x="59011" y="105562"/>
                  </a:moveTo>
                  <a:lnTo>
                    <a:pt x="166688" y="105562"/>
                  </a:lnTo>
                  <a:cubicBezTo>
                    <a:pt x="166688" y="105562"/>
                    <a:pt x="166688" y="105562"/>
                    <a:pt x="144634" y="130962"/>
                  </a:cubicBezTo>
                  <a:cubicBezTo>
                    <a:pt x="144634" y="130962"/>
                    <a:pt x="144634" y="130962"/>
                    <a:pt x="59011" y="130962"/>
                  </a:cubicBezTo>
                  <a:cubicBezTo>
                    <a:pt x="51227" y="130962"/>
                    <a:pt x="46038" y="125615"/>
                    <a:pt x="46038" y="118930"/>
                  </a:cubicBezTo>
                  <a:cubicBezTo>
                    <a:pt x="46038" y="110909"/>
                    <a:pt x="51227" y="105562"/>
                    <a:pt x="59011" y="105562"/>
                  </a:cubicBezTo>
                  <a:close/>
                  <a:moveTo>
                    <a:pt x="226883" y="81749"/>
                  </a:moveTo>
                  <a:cubicBezTo>
                    <a:pt x="225587" y="81749"/>
                    <a:pt x="224292" y="83037"/>
                    <a:pt x="224292" y="83037"/>
                  </a:cubicBezTo>
                  <a:cubicBezTo>
                    <a:pt x="224292" y="83037"/>
                    <a:pt x="224292" y="83037"/>
                    <a:pt x="171159" y="140996"/>
                  </a:cubicBezTo>
                  <a:cubicBezTo>
                    <a:pt x="169863" y="142284"/>
                    <a:pt x="169863" y="144860"/>
                    <a:pt x="172455" y="146148"/>
                  </a:cubicBezTo>
                  <a:cubicBezTo>
                    <a:pt x="172455" y="146148"/>
                    <a:pt x="172455" y="146148"/>
                    <a:pt x="175047" y="148724"/>
                  </a:cubicBezTo>
                  <a:cubicBezTo>
                    <a:pt x="175047" y="148724"/>
                    <a:pt x="176343" y="150012"/>
                    <a:pt x="177639" y="150012"/>
                  </a:cubicBezTo>
                  <a:cubicBezTo>
                    <a:pt x="177639" y="150012"/>
                    <a:pt x="178934" y="148724"/>
                    <a:pt x="180230" y="148724"/>
                  </a:cubicBezTo>
                  <a:cubicBezTo>
                    <a:pt x="180230" y="148724"/>
                    <a:pt x="180230" y="148724"/>
                    <a:pt x="232067" y="90765"/>
                  </a:cubicBezTo>
                  <a:cubicBezTo>
                    <a:pt x="233363" y="89477"/>
                    <a:pt x="233363" y="86901"/>
                    <a:pt x="232067" y="85613"/>
                  </a:cubicBezTo>
                  <a:cubicBezTo>
                    <a:pt x="232067" y="85613"/>
                    <a:pt x="232067" y="85613"/>
                    <a:pt x="229475" y="83037"/>
                  </a:cubicBezTo>
                  <a:cubicBezTo>
                    <a:pt x="228179" y="81749"/>
                    <a:pt x="226883" y="81749"/>
                    <a:pt x="226883" y="81749"/>
                  </a:cubicBezTo>
                  <a:close/>
                  <a:moveTo>
                    <a:pt x="247254" y="62303"/>
                  </a:moveTo>
                  <a:cubicBezTo>
                    <a:pt x="244873" y="61112"/>
                    <a:pt x="243682" y="62303"/>
                    <a:pt x="242491" y="63493"/>
                  </a:cubicBezTo>
                  <a:cubicBezTo>
                    <a:pt x="242491" y="63493"/>
                    <a:pt x="242491" y="63493"/>
                    <a:pt x="237729" y="68256"/>
                  </a:cubicBezTo>
                  <a:cubicBezTo>
                    <a:pt x="237729" y="68256"/>
                    <a:pt x="236538" y="69447"/>
                    <a:pt x="236538" y="70637"/>
                  </a:cubicBezTo>
                  <a:cubicBezTo>
                    <a:pt x="236538" y="70637"/>
                    <a:pt x="237729" y="71828"/>
                    <a:pt x="237729" y="73019"/>
                  </a:cubicBezTo>
                  <a:cubicBezTo>
                    <a:pt x="237729" y="73019"/>
                    <a:pt x="237729" y="73019"/>
                    <a:pt x="240110" y="74209"/>
                  </a:cubicBezTo>
                  <a:cubicBezTo>
                    <a:pt x="241301" y="75400"/>
                    <a:pt x="242491" y="75400"/>
                    <a:pt x="242491" y="75400"/>
                  </a:cubicBezTo>
                  <a:cubicBezTo>
                    <a:pt x="243682" y="75400"/>
                    <a:pt x="243682" y="75400"/>
                    <a:pt x="244873" y="75400"/>
                  </a:cubicBezTo>
                  <a:cubicBezTo>
                    <a:pt x="244873" y="74209"/>
                    <a:pt x="244873" y="74209"/>
                    <a:pt x="244873" y="74209"/>
                  </a:cubicBezTo>
                  <a:cubicBezTo>
                    <a:pt x="244873" y="74209"/>
                    <a:pt x="244873" y="74209"/>
                    <a:pt x="249635" y="69447"/>
                  </a:cubicBezTo>
                  <a:cubicBezTo>
                    <a:pt x="250826" y="68256"/>
                    <a:pt x="250826" y="65875"/>
                    <a:pt x="249635" y="64684"/>
                  </a:cubicBezTo>
                  <a:cubicBezTo>
                    <a:pt x="249635" y="64684"/>
                    <a:pt x="249635" y="64684"/>
                    <a:pt x="247254" y="62303"/>
                  </a:cubicBezTo>
                  <a:close/>
                  <a:moveTo>
                    <a:pt x="24647" y="48412"/>
                  </a:moveTo>
                  <a:cubicBezTo>
                    <a:pt x="24647" y="48412"/>
                    <a:pt x="24647" y="48412"/>
                    <a:pt x="201069" y="48412"/>
                  </a:cubicBezTo>
                  <a:cubicBezTo>
                    <a:pt x="206258" y="48412"/>
                    <a:pt x="210149" y="49705"/>
                    <a:pt x="214041" y="52292"/>
                  </a:cubicBezTo>
                  <a:cubicBezTo>
                    <a:pt x="214041" y="52292"/>
                    <a:pt x="214041" y="52292"/>
                    <a:pt x="193285" y="76863"/>
                  </a:cubicBezTo>
                  <a:cubicBezTo>
                    <a:pt x="189394" y="74277"/>
                    <a:pt x="185502" y="72983"/>
                    <a:pt x="181610" y="72983"/>
                  </a:cubicBezTo>
                  <a:cubicBezTo>
                    <a:pt x="181610" y="72983"/>
                    <a:pt x="181610" y="72983"/>
                    <a:pt x="45403" y="72983"/>
                  </a:cubicBezTo>
                  <a:cubicBezTo>
                    <a:pt x="33728" y="72983"/>
                    <a:pt x="24647" y="82036"/>
                    <a:pt x="24647" y="93675"/>
                  </a:cubicBezTo>
                  <a:cubicBezTo>
                    <a:pt x="24647" y="93675"/>
                    <a:pt x="24647" y="93675"/>
                    <a:pt x="24647" y="268262"/>
                  </a:cubicBezTo>
                  <a:cubicBezTo>
                    <a:pt x="24647" y="278608"/>
                    <a:pt x="33728" y="287660"/>
                    <a:pt x="45403" y="287660"/>
                  </a:cubicBezTo>
                  <a:cubicBezTo>
                    <a:pt x="45403" y="287660"/>
                    <a:pt x="45403" y="287660"/>
                    <a:pt x="181610" y="287660"/>
                  </a:cubicBezTo>
                  <a:cubicBezTo>
                    <a:pt x="193285" y="287660"/>
                    <a:pt x="202366" y="278608"/>
                    <a:pt x="202366" y="268262"/>
                  </a:cubicBezTo>
                  <a:cubicBezTo>
                    <a:pt x="202366" y="268262"/>
                    <a:pt x="202366" y="268262"/>
                    <a:pt x="202366" y="202307"/>
                  </a:cubicBezTo>
                  <a:cubicBezTo>
                    <a:pt x="202366" y="202307"/>
                    <a:pt x="202366" y="201014"/>
                    <a:pt x="203663" y="201014"/>
                  </a:cubicBezTo>
                  <a:cubicBezTo>
                    <a:pt x="203663" y="199720"/>
                    <a:pt x="204960" y="199720"/>
                    <a:pt x="206258" y="198427"/>
                  </a:cubicBezTo>
                  <a:cubicBezTo>
                    <a:pt x="206258" y="198427"/>
                    <a:pt x="206258" y="198427"/>
                    <a:pt x="227013" y="175149"/>
                  </a:cubicBezTo>
                  <a:cubicBezTo>
                    <a:pt x="227013" y="175149"/>
                    <a:pt x="227013" y="175149"/>
                    <a:pt x="227013" y="287660"/>
                  </a:cubicBezTo>
                  <a:cubicBezTo>
                    <a:pt x="227013" y="301886"/>
                    <a:pt x="215338" y="313525"/>
                    <a:pt x="201069" y="313525"/>
                  </a:cubicBezTo>
                  <a:cubicBezTo>
                    <a:pt x="201069" y="313525"/>
                    <a:pt x="201069" y="313525"/>
                    <a:pt x="25944" y="313525"/>
                  </a:cubicBezTo>
                  <a:cubicBezTo>
                    <a:pt x="11675" y="313525"/>
                    <a:pt x="0" y="301886"/>
                    <a:pt x="0" y="287660"/>
                  </a:cubicBezTo>
                  <a:cubicBezTo>
                    <a:pt x="0" y="287660"/>
                    <a:pt x="0" y="287660"/>
                    <a:pt x="0" y="72983"/>
                  </a:cubicBezTo>
                  <a:cubicBezTo>
                    <a:pt x="0" y="60051"/>
                    <a:pt x="10378" y="48412"/>
                    <a:pt x="24647" y="48412"/>
                  </a:cubicBezTo>
                  <a:close/>
                  <a:moveTo>
                    <a:pt x="242888" y="42062"/>
                  </a:moveTo>
                  <a:lnTo>
                    <a:pt x="285751" y="81750"/>
                  </a:lnTo>
                  <a:lnTo>
                    <a:pt x="279401" y="89687"/>
                  </a:lnTo>
                  <a:lnTo>
                    <a:pt x="200026" y="178587"/>
                  </a:lnTo>
                  <a:lnTo>
                    <a:pt x="193676" y="184937"/>
                  </a:lnTo>
                  <a:lnTo>
                    <a:pt x="150813" y="146837"/>
                  </a:lnTo>
                  <a:lnTo>
                    <a:pt x="155576" y="138899"/>
                  </a:lnTo>
                  <a:lnTo>
                    <a:pt x="236538" y="48412"/>
                  </a:lnTo>
                  <a:close/>
                  <a:moveTo>
                    <a:pt x="257175" y="26187"/>
                  </a:moveTo>
                  <a:lnTo>
                    <a:pt x="301625" y="64287"/>
                  </a:lnTo>
                  <a:lnTo>
                    <a:pt x="295275" y="72225"/>
                  </a:lnTo>
                  <a:lnTo>
                    <a:pt x="290513" y="75400"/>
                  </a:lnTo>
                  <a:lnTo>
                    <a:pt x="247650" y="37300"/>
                  </a:lnTo>
                  <a:lnTo>
                    <a:pt x="250825" y="34125"/>
                  </a:lnTo>
                  <a:close/>
                  <a:moveTo>
                    <a:pt x="285750" y="11899"/>
                  </a:moveTo>
                  <a:lnTo>
                    <a:pt x="279400" y="19837"/>
                  </a:lnTo>
                  <a:lnTo>
                    <a:pt x="304800" y="43649"/>
                  </a:lnTo>
                  <a:lnTo>
                    <a:pt x="312738" y="35712"/>
                  </a:lnTo>
                  <a:close/>
                  <a:moveTo>
                    <a:pt x="285265" y="516"/>
                  </a:moveTo>
                  <a:cubicBezTo>
                    <a:pt x="289152" y="-801"/>
                    <a:pt x="291744" y="516"/>
                    <a:pt x="294336" y="3151"/>
                  </a:cubicBezTo>
                  <a:cubicBezTo>
                    <a:pt x="294336" y="3151"/>
                    <a:pt x="294336" y="3151"/>
                    <a:pt x="318958" y="25545"/>
                  </a:cubicBezTo>
                  <a:cubicBezTo>
                    <a:pt x="324142" y="30814"/>
                    <a:pt x="325438" y="38718"/>
                    <a:pt x="320254" y="43987"/>
                  </a:cubicBezTo>
                  <a:cubicBezTo>
                    <a:pt x="320254" y="43987"/>
                    <a:pt x="320254" y="43987"/>
                    <a:pt x="305999" y="61112"/>
                  </a:cubicBezTo>
                  <a:cubicBezTo>
                    <a:pt x="305999" y="61112"/>
                    <a:pt x="305999" y="61112"/>
                    <a:pt x="261938" y="20276"/>
                  </a:cubicBezTo>
                  <a:cubicBezTo>
                    <a:pt x="261938" y="20276"/>
                    <a:pt x="261938" y="20276"/>
                    <a:pt x="276193" y="4468"/>
                  </a:cubicBezTo>
                  <a:cubicBezTo>
                    <a:pt x="278785" y="1834"/>
                    <a:pt x="281377" y="516"/>
                    <a:pt x="285265" y="516"/>
                  </a:cubicBezTo>
                  <a:close/>
                </a:path>
              </a:pathLst>
            </a:cu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717197" y="5281218"/>
              <a:ext cx="1882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微软雅黑"/>
                  <a:cs typeface="+mn-cs"/>
                  <a:sym typeface="Arial"/>
                </a:rPr>
                <a:t>添加标题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/>
                <a:cs typeface="+mn-cs"/>
                <a:sym typeface="Arial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3642631" y="2170339"/>
            <a:ext cx="1959430" cy="3526971"/>
            <a:chOff x="3642631" y="2170339"/>
            <a:chExt cx="1959430" cy="3526971"/>
          </a:xfrm>
        </p:grpSpPr>
        <p:grpSp>
          <p:nvGrpSpPr>
            <p:cNvPr id="24" name="组合 23"/>
            <p:cNvGrpSpPr/>
            <p:nvPr/>
          </p:nvGrpSpPr>
          <p:grpSpPr>
            <a:xfrm>
              <a:off x="3642632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29" name="直接连接符 28"/>
              <p:cNvCxnSpPr>
                <a:cxnSpLocks/>
              </p:cNvCxnSpPr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矩形 29"/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597A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  <a:cs typeface="+mn-cs"/>
                  <a:sym typeface="Arial"/>
                </a:endParaRPr>
              </a:p>
            </p:txBody>
          </p:sp>
        </p:grpSp>
        <p:sp>
          <p:nvSpPr>
            <p:cNvPr id="25" name="TextBox 19"/>
            <p:cNvSpPr txBox="1"/>
            <p:nvPr/>
          </p:nvSpPr>
          <p:spPr>
            <a:xfrm>
              <a:off x="3718082" y="3096392"/>
              <a:ext cx="1882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+mn-lt"/>
                  <a:ea typeface="微软雅黑"/>
                  <a:cs typeface="+mn-cs"/>
                  <a:sym typeface="Arial"/>
                </a:rPr>
                <a:t>添加标题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3718082" y="3513512"/>
              <a:ext cx="1882623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27" name="椭圆 29"/>
            <p:cNvSpPr/>
            <p:nvPr/>
          </p:nvSpPr>
          <p:spPr>
            <a:xfrm>
              <a:off x="3809547" y="2290508"/>
              <a:ext cx="609600" cy="452190"/>
            </a:xfrm>
            <a:custGeom>
              <a:avLst/>
              <a:gdLst>
                <a:gd name="connsiteX0" fmla="*/ 9246 w 338138"/>
                <a:gd name="connsiteY0" fmla="*/ 217487 h 250825"/>
                <a:gd name="connsiteX1" fmla="*/ 328892 w 338138"/>
                <a:gd name="connsiteY1" fmla="*/ 217487 h 250825"/>
                <a:gd name="connsiteX2" fmla="*/ 338138 w 338138"/>
                <a:gd name="connsiteY2" fmla="*/ 226822 h 250825"/>
                <a:gd name="connsiteX3" fmla="*/ 314363 w 338138"/>
                <a:gd name="connsiteY3" fmla="*/ 250825 h 250825"/>
                <a:gd name="connsiteX4" fmla="*/ 23775 w 338138"/>
                <a:gd name="connsiteY4" fmla="*/ 250825 h 250825"/>
                <a:gd name="connsiteX5" fmla="*/ 0 w 338138"/>
                <a:gd name="connsiteY5" fmla="*/ 226822 h 250825"/>
                <a:gd name="connsiteX6" fmla="*/ 9246 w 338138"/>
                <a:gd name="connsiteY6" fmla="*/ 217487 h 250825"/>
                <a:gd name="connsiteX7" fmla="*/ 100182 w 338138"/>
                <a:gd name="connsiteY7" fmla="*/ 100012 h 250825"/>
                <a:gd name="connsiteX8" fmla="*/ 123655 w 338138"/>
                <a:gd name="connsiteY8" fmla="*/ 100012 h 250825"/>
                <a:gd name="connsiteX9" fmla="*/ 130175 w 338138"/>
                <a:gd name="connsiteY9" fmla="*/ 106705 h 250825"/>
                <a:gd name="connsiteX10" fmla="*/ 130175 w 338138"/>
                <a:gd name="connsiteY10" fmla="*/ 161583 h 250825"/>
                <a:gd name="connsiteX11" fmla="*/ 123655 w 338138"/>
                <a:gd name="connsiteY11" fmla="*/ 168275 h 250825"/>
                <a:gd name="connsiteX12" fmla="*/ 100182 w 338138"/>
                <a:gd name="connsiteY12" fmla="*/ 168275 h 250825"/>
                <a:gd name="connsiteX13" fmla="*/ 93662 w 338138"/>
                <a:gd name="connsiteY13" fmla="*/ 161583 h 250825"/>
                <a:gd name="connsiteX14" fmla="*/ 93662 w 338138"/>
                <a:gd name="connsiteY14" fmla="*/ 106705 h 250825"/>
                <a:gd name="connsiteX15" fmla="*/ 100182 w 338138"/>
                <a:gd name="connsiteY15" fmla="*/ 100012 h 250825"/>
                <a:gd name="connsiteX16" fmla="*/ 157332 w 338138"/>
                <a:gd name="connsiteY16" fmla="*/ 77787 h 250825"/>
                <a:gd name="connsiteX17" fmla="*/ 180805 w 338138"/>
                <a:gd name="connsiteY17" fmla="*/ 77787 h 250825"/>
                <a:gd name="connsiteX18" fmla="*/ 187325 w 338138"/>
                <a:gd name="connsiteY18" fmla="*/ 84441 h 250825"/>
                <a:gd name="connsiteX19" fmla="*/ 187325 w 338138"/>
                <a:gd name="connsiteY19" fmla="*/ 161622 h 250825"/>
                <a:gd name="connsiteX20" fmla="*/ 180805 w 338138"/>
                <a:gd name="connsiteY20" fmla="*/ 168275 h 250825"/>
                <a:gd name="connsiteX21" fmla="*/ 157332 w 338138"/>
                <a:gd name="connsiteY21" fmla="*/ 168275 h 250825"/>
                <a:gd name="connsiteX22" fmla="*/ 150812 w 338138"/>
                <a:gd name="connsiteY22" fmla="*/ 161622 h 250825"/>
                <a:gd name="connsiteX23" fmla="*/ 150812 w 338138"/>
                <a:gd name="connsiteY23" fmla="*/ 84441 h 250825"/>
                <a:gd name="connsiteX24" fmla="*/ 157332 w 338138"/>
                <a:gd name="connsiteY24" fmla="*/ 77787 h 250825"/>
                <a:gd name="connsiteX25" fmla="*/ 216070 w 338138"/>
                <a:gd name="connsiteY25" fmla="*/ 49212 h 250825"/>
                <a:gd name="connsiteX26" fmla="*/ 239543 w 338138"/>
                <a:gd name="connsiteY26" fmla="*/ 49212 h 250825"/>
                <a:gd name="connsiteX27" fmla="*/ 246063 w 338138"/>
                <a:gd name="connsiteY27" fmla="*/ 55827 h 250825"/>
                <a:gd name="connsiteX28" fmla="*/ 246063 w 338138"/>
                <a:gd name="connsiteY28" fmla="*/ 161661 h 250825"/>
                <a:gd name="connsiteX29" fmla="*/ 239543 w 338138"/>
                <a:gd name="connsiteY29" fmla="*/ 168275 h 250825"/>
                <a:gd name="connsiteX30" fmla="*/ 216070 w 338138"/>
                <a:gd name="connsiteY30" fmla="*/ 168275 h 250825"/>
                <a:gd name="connsiteX31" fmla="*/ 209550 w 338138"/>
                <a:gd name="connsiteY31" fmla="*/ 161661 h 250825"/>
                <a:gd name="connsiteX32" fmla="*/ 209550 w 338138"/>
                <a:gd name="connsiteY32" fmla="*/ 55827 h 250825"/>
                <a:gd name="connsiteX33" fmla="*/ 216070 w 338138"/>
                <a:gd name="connsiteY33" fmla="*/ 49212 h 250825"/>
                <a:gd name="connsiteX34" fmla="*/ 53428 w 338138"/>
                <a:gd name="connsiteY34" fmla="*/ 22225 h 250825"/>
                <a:gd name="connsiteX35" fmla="*/ 50800 w 338138"/>
                <a:gd name="connsiteY35" fmla="*/ 24858 h 250825"/>
                <a:gd name="connsiteX36" fmla="*/ 50800 w 338138"/>
                <a:gd name="connsiteY36" fmla="*/ 182834 h 250825"/>
                <a:gd name="connsiteX37" fmla="*/ 53428 w 338138"/>
                <a:gd name="connsiteY37" fmla="*/ 184150 h 250825"/>
                <a:gd name="connsiteX38" fmla="*/ 284710 w 338138"/>
                <a:gd name="connsiteY38" fmla="*/ 184150 h 250825"/>
                <a:gd name="connsiteX39" fmla="*/ 287338 w 338138"/>
                <a:gd name="connsiteY39" fmla="*/ 182834 h 250825"/>
                <a:gd name="connsiteX40" fmla="*/ 287338 w 338138"/>
                <a:gd name="connsiteY40" fmla="*/ 24858 h 250825"/>
                <a:gd name="connsiteX41" fmla="*/ 284710 w 338138"/>
                <a:gd name="connsiteY41" fmla="*/ 22225 h 250825"/>
                <a:gd name="connsiteX42" fmla="*/ 53428 w 338138"/>
                <a:gd name="connsiteY42" fmla="*/ 22225 h 250825"/>
                <a:gd name="connsiteX43" fmla="*/ 53663 w 338138"/>
                <a:gd name="connsiteY43" fmla="*/ 0 h 250825"/>
                <a:gd name="connsiteX44" fmla="*/ 286062 w 338138"/>
                <a:gd name="connsiteY44" fmla="*/ 0 h 250825"/>
                <a:gd name="connsiteX45" fmla="*/ 311150 w 338138"/>
                <a:gd name="connsiteY45" fmla="*/ 25008 h 250825"/>
                <a:gd name="connsiteX46" fmla="*/ 311150 w 338138"/>
                <a:gd name="connsiteY46" fmla="*/ 182955 h 250825"/>
                <a:gd name="connsiteX47" fmla="*/ 286062 w 338138"/>
                <a:gd name="connsiteY47" fmla="*/ 207963 h 250825"/>
                <a:gd name="connsiteX48" fmla="*/ 53663 w 338138"/>
                <a:gd name="connsiteY48" fmla="*/ 207963 h 250825"/>
                <a:gd name="connsiteX49" fmla="*/ 28575 w 338138"/>
                <a:gd name="connsiteY49" fmla="*/ 182955 h 250825"/>
                <a:gd name="connsiteX50" fmla="*/ 28575 w 338138"/>
                <a:gd name="connsiteY50" fmla="*/ 25008 h 250825"/>
                <a:gd name="connsiteX51" fmla="*/ 53663 w 338138"/>
                <a:gd name="connsiteY51" fmla="*/ 0 h 250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338138" h="250825">
                  <a:moveTo>
                    <a:pt x="9246" y="217487"/>
                  </a:moveTo>
                  <a:cubicBezTo>
                    <a:pt x="9246" y="217487"/>
                    <a:pt x="9246" y="217487"/>
                    <a:pt x="328892" y="217487"/>
                  </a:cubicBezTo>
                  <a:cubicBezTo>
                    <a:pt x="334176" y="217487"/>
                    <a:pt x="338138" y="221488"/>
                    <a:pt x="338138" y="226822"/>
                  </a:cubicBezTo>
                  <a:cubicBezTo>
                    <a:pt x="338138" y="240157"/>
                    <a:pt x="327571" y="250825"/>
                    <a:pt x="314363" y="250825"/>
                  </a:cubicBezTo>
                  <a:cubicBezTo>
                    <a:pt x="314363" y="250825"/>
                    <a:pt x="314363" y="250825"/>
                    <a:pt x="23775" y="250825"/>
                  </a:cubicBezTo>
                  <a:cubicBezTo>
                    <a:pt x="10567" y="250825"/>
                    <a:pt x="0" y="240157"/>
                    <a:pt x="0" y="226822"/>
                  </a:cubicBezTo>
                  <a:cubicBezTo>
                    <a:pt x="0" y="221488"/>
                    <a:pt x="3962" y="217487"/>
                    <a:pt x="9246" y="217487"/>
                  </a:cubicBezTo>
                  <a:close/>
                  <a:moveTo>
                    <a:pt x="100182" y="100012"/>
                  </a:moveTo>
                  <a:cubicBezTo>
                    <a:pt x="100182" y="100012"/>
                    <a:pt x="100182" y="100012"/>
                    <a:pt x="123655" y="100012"/>
                  </a:cubicBezTo>
                  <a:cubicBezTo>
                    <a:pt x="127567" y="100012"/>
                    <a:pt x="130175" y="102689"/>
                    <a:pt x="130175" y="106705"/>
                  </a:cubicBezTo>
                  <a:cubicBezTo>
                    <a:pt x="130175" y="106705"/>
                    <a:pt x="130175" y="106705"/>
                    <a:pt x="130175" y="161583"/>
                  </a:cubicBezTo>
                  <a:cubicBezTo>
                    <a:pt x="130175" y="165598"/>
                    <a:pt x="127567" y="168275"/>
                    <a:pt x="123655" y="168275"/>
                  </a:cubicBezTo>
                  <a:cubicBezTo>
                    <a:pt x="123655" y="168275"/>
                    <a:pt x="123655" y="168275"/>
                    <a:pt x="100182" y="168275"/>
                  </a:cubicBezTo>
                  <a:cubicBezTo>
                    <a:pt x="96270" y="168275"/>
                    <a:pt x="93662" y="165598"/>
                    <a:pt x="93662" y="161583"/>
                  </a:cubicBezTo>
                  <a:cubicBezTo>
                    <a:pt x="93662" y="161583"/>
                    <a:pt x="93662" y="161583"/>
                    <a:pt x="93662" y="106705"/>
                  </a:cubicBezTo>
                  <a:cubicBezTo>
                    <a:pt x="93662" y="102689"/>
                    <a:pt x="96270" y="100012"/>
                    <a:pt x="100182" y="100012"/>
                  </a:cubicBezTo>
                  <a:close/>
                  <a:moveTo>
                    <a:pt x="157332" y="77787"/>
                  </a:moveTo>
                  <a:cubicBezTo>
                    <a:pt x="157332" y="77787"/>
                    <a:pt x="157332" y="77787"/>
                    <a:pt x="180805" y="77787"/>
                  </a:cubicBezTo>
                  <a:cubicBezTo>
                    <a:pt x="184717" y="77787"/>
                    <a:pt x="187325" y="81779"/>
                    <a:pt x="187325" y="84441"/>
                  </a:cubicBezTo>
                  <a:cubicBezTo>
                    <a:pt x="187325" y="84441"/>
                    <a:pt x="187325" y="84441"/>
                    <a:pt x="187325" y="161622"/>
                  </a:cubicBezTo>
                  <a:cubicBezTo>
                    <a:pt x="187325" y="165614"/>
                    <a:pt x="184717" y="168275"/>
                    <a:pt x="180805" y="168275"/>
                  </a:cubicBezTo>
                  <a:cubicBezTo>
                    <a:pt x="180805" y="168275"/>
                    <a:pt x="180805" y="168275"/>
                    <a:pt x="157332" y="168275"/>
                  </a:cubicBezTo>
                  <a:cubicBezTo>
                    <a:pt x="153420" y="168275"/>
                    <a:pt x="150812" y="165614"/>
                    <a:pt x="150812" y="161622"/>
                  </a:cubicBezTo>
                  <a:cubicBezTo>
                    <a:pt x="150812" y="161622"/>
                    <a:pt x="150812" y="161622"/>
                    <a:pt x="150812" y="84441"/>
                  </a:cubicBezTo>
                  <a:cubicBezTo>
                    <a:pt x="150812" y="81779"/>
                    <a:pt x="153420" y="77787"/>
                    <a:pt x="157332" y="77787"/>
                  </a:cubicBezTo>
                  <a:close/>
                  <a:moveTo>
                    <a:pt x="216070" y="49212"/>
                  </a:moveTo>
                  <a:cubicBezTo>
                    <a:pt x="216070" y="49212"/>
                    <a:pt x="216070" y="49212"/>
                    <a:pt x="239543" y="49212"/>
                  </a:cubicBezTo>
                  <a:cubicBezTo>
                    <a:pt x="243455" y="49212"/>
                    <a:pt x="246063" y="51858"/>
                    <a:pt x="246063" y="55827"/>
                  </a:cubicBezTo>
                  <a:cubicBezTo>
                    <a:pt x="246063" y="55827"/>
                    <a:pt x="246063" y="55827"/>
                    <a:pt x="246063" y="161661"/>
                  </a:cubicBezTo>
                  <a:cubicBezTo>
                    <a:pt x="246063" y="165629"/>
                    <a:pt x="243455" y="168275"/>
                    <a:pt x="239543" y="168275"/>
                  </a:cubicBezTo>
                  <a:cubicBezTo>
                    <a:pt x="239543" y="168275"/>
                    <a:pt x="239543" y="168275"/>
                    <a:pt x="216070" y="168275"/>
                  </a:cubicBezTo>
                  <a:cubicBezTo>
                    <a:pt x="212158" y="168275"/>
                    <a:pt x="209550" y="165629"/>
                    <a:pt x="209550" y="161661"/>
                  </a:cubicBezTo>
                  <a:cubicBezTo>
                    <a:pt x="209550" y="161661"/>
                    <a:pt x="209550" y="161661"/>
                    <a:pt x="209550" y="55827"/>
                  </a:cubicBezTo>
                  <a:cubicBezTo>
                    <a:pt x="209550" y="51858"/>
                    <a:pt x="212158" y="49212"/>
                    <a:pt x="216070" y="49212"/>
                  </a:cubicBezTo>
                  <a:close/>
                  <a:moveTo>
                    <a:pt x="53428" y="22225"/>
                  </a:moveTo>
                  <a:cubicBezTo>
                    <a:pt x="52114" y="22225"/>
                    <a:pt x="50800" y="23541"/>
                    <a:pt x="50800" y="24858"/>
                  </a:cubicBezTo>
                  <a:lnTo>
                    <a:pt x="50800" y="182834"/>
                  </a:lnTo>
                  <a:cubicBezTo>
                    <a:pt x="50800" y="184150"/>
                    <a:pt x="52114" y="184150"/>
                    <a:pt x="53428" y="184150"/>
                  </a:cubicBezTo>
                  <a:cubicBezTo>
                    <a:pt x="53428" y="184150"/>
                    <a:pt x="53428" y="184150"/>
                    <a:pt x="284710" y="184150"/>
                  </a:cubicBezTo>
                  <a:cubicBezTo>
                    <a:pt x="286024" y="184150"/>
                    <a:pt x="287338" y="184150"/>
                    <a:pt x="287338" y="182834"/>
                  </a:cubicBezTo>
                  <a:cubicBezTo>
                    <a:pt x="287338" y="182834"/>
                    <a:pt x="287338" y="182834"/>
                    <a:pt x="287338" y="24858"/>
                  </a:cubicBezTo>
                  <a:cubicBezTo>
                    <a:pt x="287338" y="23541"/>
                    <a:pt x="286024" y="22225"/>
                    <a:pt x="284710" y="22225"/>
                  </a:cubicBezTo>
                  <a:cubicBezTo>
                    <a:pt x="284710" y="22225"/>
                    <a:pt x="284710" y="22225"/>
                    <a:pt x="53428" y="22225"/>
                  </a:cubicBezTo>
                  <a:close/>
                  <a:moveTo>
                    <a:pt x="53663" y="0"/>
                  </a:moveTo>
                  <a:cubicBezTo>
                    <a:pt x="53663" y="0"/>
                    <a:pt x="53663" y="0"/>
                    <a:pt x="286062" y="0"/>
                  </a:cubicBezTo>
                  <a:cubicBezTo>
                    <a:pt x="300587" y="0"/>
                    <a:pt x="311150" y="10530"/>
                    <a:pt x="311150" y="25008"/>
                  </a:cubicBezTo>
                  <a:cubicBezTo>
                    <a:pt x="311150" y="25008"/>
                    <a:pt x="311150" y="25008"/>
                    <a:pt x="311150" y="182955"/>
                  </a:cubicBezTo>
                  <a:cubicBezTo>
                    <a:pt x="311150" y="196117"/>
                    <a:pt x="300587" y="207963"/>
                    <a:pt x="286062" y="207963"/>
                  </a:cubicBezTo>
                  <a:cubicBezTo>
                    <a:pt x="286062" y="207963"/>
                    <a:pt x="286062" y="207963"/>
                    <a:pt x="53663" y="207963"/>
                  </a:cubicBezTo>
                  <a:cubicBezTo>
                    <a:pt x="39138" y="207963"/>
                    <a:pt x="28575" y="196117"/>
                    <a:pt x="28575" y="182955"/>
                  </a:cubicBezTo>
                  <a:cubicBezTo>
                    <a:pt x="28575" y="182955"/>
                    <a:pt x="28575" y="182955"/>
                    <a:pt x="28575" y="25008"/>
                  </a:cubicBezTo>
                  <a:cubicBezTo>
                    <a:pt x="28575" y="10530"/>
                    <a:pt x="39138" y="0"/>
                    <a:pt x="53663" y="0"/>
                  </a:cubicBezTo>
                  <a:close/>
                </a:path>
              </a:pathLst>
            </a:custGeom>
            <a:solidFill>
              <a:srgbClr val="597A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8" name="TextBox 19"/>
            <p:cNvSpPr txBox="1"/>
            <p:nvPr/>
          </p:nvSpPr>
          <p:spPr>
            <a:xfrm>
              <a:off x="3642631" y="5285483"/>
              <a:ext cx="1882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微软雅黑"/>
                  <a:cs typeface="+mn-cs"/>
                  <a:sym typeface="Arial"/>
                </a:rPr>
                <a:t>添加标题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/>
                <a:cs typeface="+mn-cs"/>
                <a:sym typeface="Arial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064600" y="2152727"/>
            <a:ext cx="1959429" cy="3526971"/>
            <a:chOff x="6589939" y="2170339"/>
            <a:chExt cx="1959429" cy="3526971"/>
          </a:xfrm>
        </p:grpSpPr>
        <p:grpSp>
          <p:nvGrpSpPr>
            <p:cNvPr id="32" name="组合 31"/>
            <p:cNvGrpSpPr/>
            <p:nvPr/>
          </p:nvGrpSpPr>
          <p:grpSpPr>
            <a:xfrm>
              <a:off x="6589939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37" name="直接连接符 36"/>
              <p:cNvCxnSpPr>
                <a:cxnSpLocks/>
              </p:cNvCxnSpPr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8" name="矩形 37"/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  <a:cs typeface="+mn-cs"/>
                  <a:sym typeface="Arial"/>
                </a:endParaRPr>
              </a:p>
            </p:txBody>
          </p:sp>
        </p:grpSp>
        <p:sp>
          <p:nvSpPr>
            <p:cNvPr id="33" name="TextBox 19"/>
            <p:cNvSpPr txBox="1"/>
            <p:nvPr/>
          </p:nvSpPr>
          <p:spPr>
            <a:xfrm>
              <a:off x="6662510" y="3096392"/>
              <a:ext cx="1882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+mn-lt"/>
                  <a:ea typeface="微软雅黑"/>
                  <a:cs typeface="+mn-cs"/>
                  <a:sym typeface="Arial"/>
                </a:rPr>
                <a:t>添加标题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6662510" y="3513512"/>
              <a:ext cx="1882623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35" name="椭圆 30"/>
            <p:cNvSpPr/>
            <p:nvPr/>
          </p:nvSpPr>
          <p:spPr>
            <a:xfrm>
              <a:off x="6756854" y="2228975"/>
              <a:ext cx="609600" cy="575256"/>
            </a:xfrm>
            <a:custGeom>
              <a:avLst/>
              <a:gdLst>
                <a:gd name="connsiteX0" fmla="*/ 255815 w 338138"/>
                <a:gd name="connsiteY0" fmla="*/ 276225 h 319088"/>
                <a:gd name="connsiteX1" fmla="*/ 267653 w 338138"/>
                <a:gd name="connsiteY1" fmla="*/ 282720 h 319088"/>
                <a:gd name="connsiteX2" fmla="*/ 275546 w 338138"/>
                <a:gd name="connsiteY2" fmla="*/ 282720 h 319088"/>
                <a:gd name="connsiteX3" fmla="*/ 287384 w 338138"/>
                <a:gd name="connsiteY3" fmla="*/ 276225 h 319088"/>
                <a:gd name="connsiteX4" fmla="*/ 290015 w 338138"/>
                <a:gd name="connsiteY4" fmla="*/ 277524 h 319088"/>
                <a:gd name="connsiteX5" fmla="*/ 295276 w 338138"/>
                <a:gd name="connsiteY5" fmla="*/ 284018 h 319088"/>
                <a:gd name="connsiteX6" fmla="*/ 295276 w 338138"/>
                <a:gd name="connsiteY6" fmla="*/ 315191 h 319088"/>
                <a:gd name="connsiteX7" fmla="*/ 271600 w 338138"/>
                <a:gd name="connsiteY7" fmla="*/ 319088 h 319088"/>
                <a:gd name="connsiteX8" fmla="*/ 249238 w 338138"/>
                <a:gd name="connsiteY8" fmla="*/ 315191 h 319088"/>
                <a:gd name="connsiteX9" fmla="*/ 249238 w 338138"/>
                <a:gd name="connsiteY9" fmla="*/ 284018 h 319088"/>
                <a:gd name="connsiteX10" fmla="*/ 253184 w 338138"/>
                <a:gd name="connsiteY10" fmla="*/ 277524 h 319088"/>
                <a:gd name="connsiteX11" fmla="*/ 255815 w 338138"/>
                <a:gd name="connsiteY11" fmla="*/ 276225 h 319088"/>
                <a:gd name="connsiteX12" fmla="*/ 50755 w 338138"/>
                <a:gd name="connsiteY12" fmla="*/ 276225 h 319088"/>
                <a:gd name="connsiteX13" fmla="*/ 62593 w 338138"/>
                <a:gd name="connsiteY13" fmla="*/ 282720 h 319088"/>
                <a:gd name="connsiteX14" fmla="*/ 70486 w 338138"/>
                <a:gd name="connsiteY14" fmla="*/ 282720 h 319088"/>
                <a:gd name="connsiteX15" fmla="*/ 82324 w 338138"/>
                <a:gd name="connsiteY15" fmla="*/ 276225 h 319088"/>
                <a:gd name="connsiteX16" fmla="*/ 84955 w 338138"/>
                <a:gd name="connsiteY16" fmla="*/ 277524 h 319088"/>
                <a:gd name="connsiteX17" fmla="*/ 88901 w 338138"/>
                <a:gd name="connsiteY17" fmla="*/ 284018 h 319088"/>
                <a:gd name="connsiteX18" fmla="*/ 88901 w 338138"/>
                <a:gd name="connsiteY18" fmla="*/ 315191 h 319088"/>
                <a:gd name="connsiteX19" fmla="*/ 66539 w 338138"/>
                <a:gd name="connsiteY19" fmla="*/ 319088 h 319088"/>
                <a:gd name="connsiteX20" fmla="*/ 42863 w 338138"/>
                <a:gd name="connsiteY20" fmla="*/ 315191 h 319088"/>
                <a:gd name="connsiteX21" fmla="*/ 42863 w 338138"/>
                <a:gd name="connsiteY21" fmla="*/ 284018 h 319088"/>
                <a:gd name="connsiteX22" fmla="*/ 48124 w 338138"/>
                <a:gd name="connsiteY22" fmla="*/ 277524 h 319088"/>
                <a:gd name="connsiteX23" fmla="*/ 50755 w 338138"/>
                <a:gd name="connsiteY23" fmla="*/ 276225 h 319088"/>
                <a:gd name="connsiteX24" fmla="*/ 273050 w 338138"/>
                <a:gd name="connsiteY24" fmla="*/ 214313 h 319088"/>
                <a:gd name="connsiteX25" fmla="*/ 282575 w 338138"/>
                <a:gd name="connsiteY25" fmla="*/ 224632 h 319088"/>
                <a:gd name="connsiteX26" fmla="*/ 273050 w 338138"/>
                <a:gd name="connsiteY26" fmla="*/ 234951 h 319088"/>
                <a:gd name="connsiteX27" fmla="*/ 263525 w 338138"/>
                <a:gd name="connsiteY27" fmla="*/ 224632 h 319088"/>
                <a:gd name="connsiteX28" fmla="*/ 273050 w 338138"/>
                <a:gd name="connsiteY28" fmla="*/ 214313 h 319088"/>
                <a:gd name="connsiteX29" fmla="*/ 65882 w 338138"/>
                <a:gd name="connsiteY29" fmla="*/ 214313 h 319088"/>
                <a:gd name="connsiteX30" fmla="*/ 76201 w 338138"/>
                <a:gd name="connsiteY30" fmla="*/ 224632 h 319088"/>
                <a:gd name="connsiteX31" fmla="*/ 65882 w 338138"/>
                <a:gd name="connsiteY31" fmla="*/ 234951 h 319088"/>
                <a:gd name="connsiteX32" fmla="*/ 55563 w 338138"/>
                <a:gd name="connsiteY32" fmla="*/ 224632 h 319088"/>
                <a:gd name="connsiteX33" fmla="*/ 65882 w 338138"/>
                <a:gd name="connsiteY33" fmla="*/ 214313 h 319088"/>
                <a:gd name="connsiteX34" fmla="*/ 272257 w 338138"/>
                <a:gd name="connsiteY34" fmla="*/ 196850 h 319088"/>
                <a:gd name="connsiteX35" fmla="*/ 244475 w 338138"/>
                <a:gd name="connsiteY35" fmla="*/ 224632 h 319088"/>
                <a:gd name="connsiteX36" fmla="*/ 272257 w 338138"/>
                <a:gd name="connsiteY36" fmla="*/ 252414 h 319088"/>
                <a:gd name="connsiteX37" fmla="*/ 300039 w 338138"/>
                <a:gd name="connsiteY37" fmla="*/ 224632 h 319088"/>
                <a:gd name="connsiteX38" fmla="*/ 272257 w 338138"/>
                <a:gd name="connsiteY38" fmla="*/ 196850 h 319088"/>
                <a:gd name="connsiteX39" fmla="*/ 65882 w 338138"/>
                <a:gd name="connsiteY39" fmla="*/ 196850 h 319088"/>
                <a:gd name="connsiteX40" fmla="*/ 38100 w 338138"/>
                <a:gd name="connsiteY40" fmla="*/ 224632 h 319088"/>
                <a:gd name="connsiteX41" fmla="*/ 65882 w 338138"/>
                <a:gd name="connsiteY41" fmla="*/ 252414 h 319088"/>
                <a:gd name="connsiteX42" fmla="*/ 93664 w 338138"/>
                <a:gd name="connsiteY42" fmla="*/ 224632 h 319088"/>
                <a:gd name="connsiteX43" fmla="*/ 65882 w 338138"/>
                <a:gd name="connsiteY43" fmla="*/ 196850 h 319088"/>
                <a:gd name="connsiteX44" fmla="*/ 272257 w 338138"/>
                <a:gd name="connsiteY44" fmla="*/ 187325 h 319088"/>
                <a:gd name="connsiteX45" fmla="*/ 338138 w 338138"/>
                <a:gd name="connsiteY45" fmla="*/ 253322 h 319088"/>
                <a:gd name="connsiteX46" fmla="*/ 313103 w 338138"/>
                <a:gd name="connsiteY46" fmla="*/ 304800 h 319088"/>
                <a:gd name="connsiteX47" fmla="*/ 313103 w 338138"/>
                <a:gd name="connsiteY47" fmla="*/ 283681 h 319088"/>
                <a:gd name="connsiteX48" fmla="*/ 295974 w 338138"/>
                <a:gd name="connsiteY48" fmla="*/ 259922 h 319088"/>
                <a:gd name="connsiteX49" fmla="*/ 290704 w 338138"/>
                <a:gd name="connsiteY49" fmla="*/ 258602 h 319088"/>
                <a:gd name="connsiteX50" fmla="*/ 284115 w 338138"/>
                <a:gd name="connsiteY50" fmla="*/ 258602 h 319088"/>
                <a:gd name="connsiteX51" fmla="*/ 272257 w 338138"/>
                <a:gd name="connsiteY51" fmla="*/ 265202 h 319088"/>
                <a:gd name="connsiteX52" fmla="*/ 260398 w 338138"/>
                <a:gd name="connsiteY52" fmla="*/ 258602 h 319088"/>
                <a:gd name="connsiteX53" fmla="*/ 255128 w 338138"/>
                <a:gd name="connsiteY53" fmla="*/ 258602 h 319088"/>
                <a:gd name="connsiteX54" fmla="*/ 248539 w 338138"/>
                <a:gd name="connsiteY54" fmla="*/ 259922 h 319088"/>
                <a:gd name="connsiteX55" fmla="*/ 232728 w 338138"/>
                <a:gd name="connsiteY55" fmla="*/ 283681 h 319088"/>
                <a:gd name="connsiteX56" fmla="*/ 232728 w 338138"/>
                <a:gd name="connsiteY56" fmla="*/ 304800 h 319088"/>
                <a:gd name="connsiteX57" fmla="*/ 206375 w 338138"/>
                <a:gd name="connsiteY57" fmla="*/ 253322 h 319088"/>
                <a:gd name="connsiteX58" fmla="*/ 272257 w 338138"/>
                <a:gd name="connsiteY58" fmla="*/ 187325 h 319088"/>
                <a:gd name="connsiteX59" fmla="*/ 65881 w 338138"/>
                <a:gd name="connsiteY59" fmla="*/ 187325 h 319088"/>
                <a:gd name="connsiteX60" fmla="*/ 131763 w 338138"/>
                <a:gd name="connsiteY60" fmla="*/ 253322 h 319088"/>
                <a:gd name="connsiteX61" fmla="*/ 105410 w 338138"/>
                <a:gd name="connsiteY61" fmla="*/ 304800 h 319088"/>
                <a:gd name="connsiteX62" fmla="*/ 105410 w 338138"/>
                <a:gd name="connsiteY62" fmla="*/ 283681 h 319088"/>
                <a:gd name="connsiteX63" fmla="*/ 89599 w 338138"/>
                <a:gd name="connsiteY63" fmla="*/ 259922 h 319088"/>
                <a:gd name="connsiteX64" fmla="*/ 83010 w 338138"/>
                <a:gd name="connsiteY64" fmla="*/ 258602 h 319088"/>
                <a:gd name="connsiteX65" fmla="*/ 77740 w 338138"/>
                <a:gd name="connsiteY65" fmla="*/ 258602 h 319088"/>
                <a:gd name="connsiteX66" fmla="*/ 65881 w 338138"/>
                <a:gd name="connsiteY66" fmla="*/ 265202 h 319088"/>
                <a:gd name="connsiteX67" fmla="*/ 54023 w 338138"/>
                <a:gd name="connsiteY67" fmla="*/ 258602 h 319088"/>
                <a:gd name="connsiteX68" fmla="*/ 47434 w 338138"/>
                <a:gd name="connsiteY68" fmla="*/ 258602 h 319088"/>
                <a:gd name="connsiteX69" fmla="*/ 42164 w 338138"/>
                <a:gd name="connsiteY69" fmla="*/ 259922 h 319088"/>
                <a:gd name="connsiteX70" fmla="*/ 25035 w 338138"/>
                <a:gd name="connsiteY70" fmla="*/ 283681 h 319088"/>
                <a:gd name="connsiteX71" fmla="*/ 25035 w 338138"/>
                <a:gd name="connsiteY71" fmla="*/ 304800 h 319088"/>
                <a:gd name="connsiteX72" fmla="*/ 0 w 338138"/>
                <a:gd name="connsiteY72" fmla="*/ 253322 h 319088"/>
                <a:gd name="connsiteX73" fmla="*/ 65881 w 338138"/>
                <a:gd name="connsiteY73" fmla="*/ 187325 h 319088"/>
                <a:gd name="connsiteX74" fmla="*/ 159754 w 338138"/>
                <a:gd name="connsiteY74" fmla="*/ 149225 h 319088"/>
                <a:gd name="connsiteX75" fmla="*/ 169069 w 338138"/>
                <a:gd name="connsiteY75" fmla="*/ 149225 h 319088"/>
                <a:gd name="connsiteX76" fmla="*/ 178384 w 338138"/>
                <a:gd name="connsiteY76" fmla="*/ 149225 h 319088"/>
                <a:gd name="connsiteX77" fmla="*/ 178384 w 338138"/>
                <a:gd name="connsiteY77" fmla="*/ 175331 h 319088"/>
                <a:gd name="connsiteX78" fmla="*/ 214313 w 338138"/>
                <a:gd name="connsiteY78" fmla="*/ 193605 h 319088"/>
                <a:gd name="connsiteX79" fmla="*/ 202337 w 338138"/>
                <a:gd name="connsiteY79" fmla="*/ 207963 h 319088"/>
                <a:gd name="connsiteX80" fmla="*/ 169069 w 338138"/>
                <a:gd name="connsiteY80" fmla="*/ 190994 h 319088"/>
                <a:gd name="connsiteX81" fmla="*/ 135802 w 338138"/>
                <a:gd name="connsiteY81" fmla="*/ 207963 h 319088"/>
                <a:gd name="connsiteX82" fmla="*/ 123825 w 338138"/>
                <a:gd name="connsiteY82" fmla="*/ 193605 h 319088"/>
                <a:gd name="connsiteX83" fmla="*/ 159754 w 338138"/>
                <a:gd name="connsiteY83" fmla="*/ 175331 h 319088"/>
                <a:gd name="connsiteX84" fmla="*/ 159754 w 338138"/>
                <a:gd name="connsiteY84" fmla="*/ 149225 h 319088"/>
                <a:gd name="connsiteX85" fmla="*/ 154175 w 338138"/>
                <a:gd name="connsiteY85" fmla="*/ 88900 h 319088"/>
                <a:gd name="connsiteX86" fmla="*/ 165941 w 338138"/>
                <a:gd name="connsiteY86" fmla="*/ 95394 h 319088"/>
                <a:gd name="connsiteX87" fmla="*/ 173785 w 338138"/>
                <a:gd name="connsiteY87" fmla="*/ 95394 h 319088"/>
                <a:gd name="connsiteX88" fmla="*/ 185551 w 338138"/>
                <a:gd name="connsiteY88" fmla="*/ 88900 h 319088"/>
                <a:gd name="connsiteX89" fmla="*/ 188166 w 338138"/>
                <a:gd name="connsiteY89" fmla="*/ 90199 h 319088"/>
                <a:gd name="connsiteX90" fmla="*/ 192088 w 338138"/>
                <a:gd name="connsiteY90" fmla="*/ 96693 h 319088"/>
                <a:gd name="connsiteX91" fmla="*/ 192088 w 338138"/>
                <a:gd name="connsiteY91" fmla="*/ 126567 h 319088"/>
                <a:gd name="connsiteX92" fmla="*/ 169863 w 338138"/>
                <a:gd name="connsiteY92" fmla="*/ 131763 h 319088"/>
                <a:gd name="connsiteX93" fmla="*/ 147638 w 338138"/>
                <a:gd name="connsiteY93" fmla="*/ 126567 h 319088"/>
                <a:gd name="connsiteX94" fmla="*/ 147638 w 338138"/>
                <a:gd name="connsiteY94" fmla="*/ 96693 h 319088"/>
                <a:gd name="connsiteX95" fmla="*/ 151560 w 338138"/>
                <a:gd name="connsiteY95" fmla="*/ 90199 h 319088"/>
                <a:gd name="connsiteX96" fmla="*/ 154175 w 338138"/>
                <a:gd name="connsiteY96" fmla="*/ 88900 h 319088"/>
                <a:gd name="connsiteX97" fmla="*/ 169069 w 338138"/>
                <a:gd name="connsiteY97" fmla="*/ 26988 h 319088"/>
                <a:gd name="connsiteX98" fmla="*/ 179388 w 338138"/>
                <a:gd name="connsiteY98" fmla="*/ 36513 h 319088"/>
                <a:gd name="connsiteX99" fmla="*/ 169069 w 338138"/>
                <a:gd name="connsiteY99" fmla="*/ 46038 h 319088"/>
                <a:gd name="connsiteX100" fmla="*/ 158750 w 338138"/>
                <a:gd name="connsiteY100" fmla="*/ 36513 h 319088"/>
                <a:gd name="connsiteX101" fmla="*/ 169069 w 338138"/>
                <a:gd name="connsiteY101" fmla="*/ 26988 h 319088"/>
                <a:gd name="connsiteX102" fmla="*/ 169070 w 338138"/>
                <a:gd name="connsiteY102" fmla="*/ 9525 h 319088"/>
                <a:gd name="connsiteX103" fmla="*/ 141288 w 338138"/>
                <a:gd name="connsiteY103" fmla="*/ 37307 h 319088"/>
                <a:gd name="connsiteX104" fmla="*/ 169070 w 338138"/>
                <a:gd name="connsiteY104" fmla="*/ 65089 h 319088"/>
                <a:gd name="connsiteX105" fmla="*/ 196852 w 338138"/>
                <a:gd name="connsiteY105" fmla="*/ 37307 h 319088"/>
                <a:gd name="connsiteX106" fmla="*/ 169070 w 338138"/>
                <a:gd name="connsiteY106" fmla="*/ 9525 h 319088"/>
                <a:gd name="connsiteX107" fmla="*/ 169070 w 338138"/>
                <a:gd name="connsiteY107" fmla="*/ 0 h 319088"/>
                <a:gd name="connsiteX108" fmla="*/ 234951 w 338138"/>
                <a:gd name="connsiteY108" fmla="*/ 65997 h 319088"/>
                <a:gd name="connsiteX109" fmla="*/ 209916 w 338138"/>
                <a:gd name="connsiteY109" fmla="*/ 117475 h 319088"/>
                <a:gd name="connsiteX110" fmla="*/ 209916 w 338138"/>
                <a:gd name="connsiteY110" fmla="*/ 96356 h 319088"/>
                <a:gd name="connsiteX111" fmla="*/ 192787 w 338138"/>
                <a:gd name="connsiteY111" fmla="*/ 72597 h 319088"/>
                <a:gd name="connsiteX112" fmla="*/ 187517 w 338138"/>
                <a:gd name="connsiteY112" fmla="*/ 71277 h 319088"/>
                <a:gd name="connsiteX113" fmla="*/ 180928 w 338138"/>
                <a:gd name="connsiteY113" fmla="*/ 71277 h 319088"/>
                <a:gd name="connsiteX114" fmla="*/ 169070 w 338138"/>
                <a:gd name="connsiteY114" fmla="*/ 76557 h 319088"/>
                <a:gd name="connsiteX115" fmla="*/ 157211 w 338138"/>
                <a:gd name="connsiteY115" fmla="*/ 71277 h 319088"/>
                <a:gd name="connsiteX116" fmla="*/ 150623 w 338138"/>
                <a:gd name="connsiteY116" fmla="*/ 71277 h 319088"/>
                <a:gd name="connsiteX117" fmla="*/ 145352 w 338138"/>
                <a:gd name="connsiteY117" fmla="*/ 72597 h 319088"/>
                <a:gd name="connsiteX118" fmla="*/ 128223 w 338138"/>
                <a:gd name="connsiteY118" fmla="*/ 96356 h 319088"/>
                <a:gd name="connsiteX119" fmla="*/ 128223 w 338138"/>
                <a:gd name="connsiteY119" fmla="*/ 117475 h 319088"/>
                <a:gd name="connsiteX120" fmla="*/ 103188 w 338138"/>
                <a:gd name="connsiteY120" fmla="*/ 65997 h 319088"/>
                <a:gd name="connsiteX121" fmla="*/ 169070 w 338138"/>
                <a:gd name="connsiteY121" fmla="*/ 0 h 31908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</a:cxnLst>
              <a:rect l="l" t="t" r="r" b="b"/>
              <a:pathLst>
                <a:path w="338138" h="319088">
                  <a:moveTo>
                    <a:pt x="255815" y="276225"/>
                  </a:moveTo>
                  <a:cubicBezTo>
                    <a:pt x="255815" y="276225"/>
                    <a:pt x="255815" y="276225"/>
                    <a:pt x="267653" y="282720"/>
                  </a:cubicBezTo>
                  <a:cubicBezTo>
                    <a:pt x="270284" y="284018"/>
                    <a:pt x="272915" y="284018"/>
                    <a:pt x="275546" y="282720"/>
                  </a:cubicBezTo>
                  <a:cubicBezTo>
                    <a:pt x="275546" y="282720"/>
                    <a:pt x="275546" y="282720"/>
                    <a:pt x="287384" y="276225"/>
                  </a:cubicBezTo>
                  <a:cubicBezTo>
                    <a:pt x="287384" y="276225"/>
                    <a:pt x="287384" y="276225"/>
                    <a:pt x="290015" y="277524"/>
                  </a:cubicBezTo>
                  <a:cubicBezTo>
                    <a:pt x="292646" y="278823"/>
                    <a:pt x="295276" y="281421"/>
                    <a:pt x="295276" y="284018"/>
                  </a:cubicBezTo>
                  <a:cubicBezTo>
                    <a:pt x="295276" y="284018"/>
                    <a:pt x="295276" y="284018"/>
                    <a:pt x="295276" y="315191"/>
                  </a:cubicBezTo>
                  <a:cubicBezTo>
                    <a:pt x="287384" y="317789"/>
                    <a:pt x="279492" y="319088"/>
                    <a:pt x="271600" y="319088"/>
                  </a:cubicBezTo>
                  <a:cubicBezTo>
                    <a:pt x="263707" y="319088"/>
                    <a:pt x="255815" y="317789"/>
                    <a:pt x="249238" y="315191"/>
                  </a:cubicBezTo>
                  <a:cubicBezTo>
                    <a:pt x="249238" y="315191"/>
                    <a:pt x="249238" y="315191"/>
                    <a:pt x="249238" y="284018"/>
                  </a:cubicBezTo>
                  <a:cubicBezTo>
                    <a:pt x="249238" y="281421"/>
                    <a:pt x="250554" y="278823"/>
                    <a:pt x="253184" y="277524"/>
                  </a:cubicBezTo>
                  <a:cubicBezTo>
                    <a:pt x="253184" y="277524"/>
                    <a:pt x="253184" y="277524"/>
                    <a:pt x="255815" y="276225"/>
                  </a:cubicBezTo>
                  <a:close/>
                  <a:moveTo>
                    <a:pt x="50755" y="276225"/>
                  </a:moveTo>
                  <a:cubicBezTo>
                    <a:pt x="50755" y="276225"/>
                    <a:pt x="50755" y="276225"/>
                    <a:pt x="62593" y="282720"/>
                  </a:cubicBezTo>
                  <a:cubicBezTo>
                    <a:pt x="65224" y="284018"/>
                    <a:pt x="67855" y="284018"/>
                    <a:pt x="70486" y="282720"/>
                  </a:cubicBezTo>
                  <a:cubicBezTo>
                    <a:pt x="70486" y="282720"/>
                    <a:pt x="70486" y="282720"/>
                    <a:pt x="82324" y="276225"/>
                  </a:cubicBezTo>
                  <a:cubicBezTo>
                    <a:pt x="82324" y="276225"/>
                    <a:pt x="82324" y="276225"/>
                    <a:pt x="84955" y="277524"/>
                  </a:cubicBezTo>
                  <a:cubicBezTo>
                    <a:pt x="87585" y="278823"/>
                    <a:pt x="88901" y="281421"/>
                    <a:pt x="88901" y="284018"/>
                  </a:cubicBezTo>
                  <a:cubicBezTo>
                    <a:pt x="88901" y="284018"/>
                    <a:pt x="88901" y="284018"/>
                    <a:pt x="88901" y="315191"/>
                  </a:cubicBezTo>
                  <a:cubicBezTo>
                    <a:pt x="82324" y="317789"/>
                    <a:pt x="74432" y="319088"/>
                    <a:pt x="66539" y="319088"/>
                  </a:cubicBezTo>
                  <a:cubicBezTo>
                    <a:pt x="58647" y="319088"/>
                    <a:pt x="50755" y="317789"/>
                    <a:pt x="42863" y="315191"/>
                  </a:cubicBezTo>
                  <a:cubicBezTo>
                    <a:pt x="42863" y="315191"/>
                    <a:pt x="42863" y="315191"/>
                    <a:pt x="42863" y="284018"/>
                  </a:cubicBezTo>
                  <a:cubicBezTo>
                    <a:pt x="42863" y="281421"/>
                    <a:pt x="45493" y="278823"/>
                    <a:pt x="48124" y="277524"/>
                  </a:cubicBezTo>
                  <a:cubicBezTo>
                    <a:pt x="48124" y="277524"/>
                    <a:pt x="48124" y="277524"/>
                    <a:pt x="50755" y="276225"/>
                  </a:cubicBezTo>
                  <a:close/>
                  <a:moveTo>
                    <a:pt x="273050" y="214313"/>
                  </a:moveTo>
                  <a:cubicBezTo>
                    <a:pt x="278311" y="214313"/>
                    <a:pt x="282575" y="218933"/>
                    <a:pt x="282575" y="224632"/>
                  </a:cubicBezTo>
                  <a:cubicBezTo>
                    <a:pt x="282575" y="230331"/>
                    <a:pt x="278311" y="234951"/>
                    <a:pt x="273050" y="234951"/>
                  </a:cubicBezTo>
                  <a:cubicBezTo>
                    <a:pt x="267789" y="234951"/>
                    <a:pt x="263525" y="230331"/>
                    <a:pt x="263525" y="224632"/>
                  </a:cubicBezTo>
                  <a:cubicBezTo>
                    <a:pt x="263525" y="218933"/>
                    <a:pt x="267789" y="214313"/>
                    <a:pt x="273050" y="214313"/>
                  </a:cubicBezTo>
                  <a:close/>
                  <a:moveTo>
                    <a:pt x="65882" y="214313"/>
                  </a:moveTo>
                  <a:cubicBezTo>
                    <a:pt x="71581" y="214313"/>
                    <a:pt x="76201" y="218933"/>
                    <a:pt x="76201" y="224632"/>
                  </a:cubicBezTo>
                  <a:cubicBezTo>
                    <a:pt x="76201" y="230331"/>
                    <a:pt x="71581" y="234951"/>
                    <a:pt x="65882" y="234951"/>
                  </a:cubicBezTo>
                  <a:cubicBezTo>
                    <a:pt x="60183" y="234951"/>
                    <a:pt x="55563" y="230331"/>
                    <a:pt x="55563" y="224632"/>
                  </a:cubicBezTo>
                  <a:cubicBezTo>
                    <a:pt x="55563" y="218933"/>
                    <a:pt x="60183" y="214313"/>
                    <a:pt x="65882" y="214313"/>
                  </a:cubicBezTo>
                  <a:close/>
                  <a:moveTo>
                    <a:pt x="272257" y="196850"/>
                  </a:moveTo>
                  <a:cubicBezTo>
                    <a:pt x="256913" y="196850"/>
                    <a:pt x="244475" y="209288"/>
                    <a:pt x="244475" y="224632"/>
                  </a:cubicBezTo>
                  <a:cubicBezTo>
                    <a:pt x="244475" y="239976"/>
                    <a:pt x="256913" y="252414"/>
                    <a:pt x="272257" y="252414"/>
                  </a:cubicBezTo>
                  <a:cubicBezTo>
                    <a:pt x="287601" y="252414"/>
                    <a:pt x="300039" y="239976"/>
                    <a:pt x="300039" y="224632"/>
                  </a:cubicBezTo>
                  <a:cubicBezTo>
                    <a:pt x="300039" y="209288"/>
                    <a:pt x="287601" y="196850"/>
                    <a:pt x="272257" y="196850"/>
                  </a:cubicBezTo>
                  <a:close/>
                  <a:moveTo>
                    <a:pt x="65882" y="196850"/>
                  </a:moveTo>
                  <a:cubicBezTo>
                    <a:pt x="50538" y="196850"/>
                    <a:pt x="38100" y="209288"/>
                    <a:pt x="38100" y="224632"/>
                  </a:cubicBezTo>
                  <a:cubicBezTo>
                    <a:pt x="38100" y="239976"/>
                    <a:pt x="50538" y="252414"/>
                    <a:pt x="65882" y="252414"/>
                  </a:cubicBezTo>
                  <a:cubicBezTo>
                    <a:pt x="81226" y="252414"/>
                    <a:pt x="93664" y="239976"/>
                    <a:pt x="93664" y="224632"/>
                  </a:cubicBezTo>
                  <a:cubicBezTo>
                    <a:pt x="93664" y="209288"/>
                    <a:pt x="81226" y="196850"/>
                    <a:pt x="65882" y="196850"/>
                  </a:cubicBezTo>
                  <a:close/>
                  <a:moveTo>
                    <a:pt x="272257" y="187325"/>
                  </a:moveTo>
                  <a:cubicBezTo>
                    <a:pt x="309150" y="187325"/>
                    <a:pt x="338138" y="217684"/>
                    <a:pt x="338138" y="253322"/>
                  </a:cubicBezTo>
                  <a:cubicBezTo>
                    <a:pt x="338138" y="274441"/>
                    <a:pt x="328915" y="292921"/>
                    <a:pt x="313103" y="304800"/>
                  </a:cubicBezTo>
                  <a:cubicBezTo>
                    <a:pt x="313103" y="304800"/>
                    <a:pt x="313103" y="304800"/>
                    <a:pt x="313103" y="283681"/>
                  </a:cubicBezTo>
                  <a:cubicBezTo>
                    <a:pt x="313103" y="273121"/>
                    <a:pt x="306515" y="263882"/>
                    <a:pt x="295974" y="259922"/>
                  </a:cubicBezTo>
                  <a:cubicBezTo>
                    <a:pt x="295974" y="259922"/>
                    <a:pt x="290704" y="258602"/>
                    <a:pt x="290704" y="258602"/>
                  </a:cubicBezTo>
                  <a:cubicBezTo>
                    <a:pt x="288068" y="257282"/>
                    <a:pt x="286751" y="258602"/>
                    <a:pt x="284115" y="258602"/>
                  </a:cubicBezTo>
                  <a:cubicBezTo>
                    <a:pt x="284115" y="258602"/>
                    <a:pt x="284115" y="258602"/>
                    <a:pt x="272257" y="265202"/>
                  </a:cubicBezTo>
                  <a:cubicBezTo>
                    <a:pt x="272257" y="265202"/>
                    <a:pt x="272257" y="265202"/>
                    <a:pt x="260398" y="258602"/>
                  </a:cubicBezTo>
                  <a:cubicBezTo>
                    <a:pt x="259080" y="258602"/>
                    <a:pt x="256445" y="257282"/>
                    <a:pt x="255128" y="258602"/>
                  </a:cubicBezTo>
                  <a:cubicBezTo>
                    <a:pt x="255128" y="258602"/>
                    <a:pt x="248539" y="259922"/>
                    <a:pt x="248539" y="259922"/>
                  </a:cubicBezTo>
                  <a:cubicBezTo>
                    <a:pt x="239316" y="263882"/>
                    <a:pt x="232728" y="273121"/>
                    <a:pt x="232728" y="283681"/>
                  </a:cubicBezTo>
                  <a:cubicBezTo>
                    <a:pt x="232728" y="283681"/>
                    <a:pt x="232728" y="283681"/>
                    <a:pt x="232728" y="304800"/>
                  </a:cubicBezTo>
                  <a:cubicBezTo>
                    <a:pt x="216916" y="292921"/>
                    <a:pt x="206375" y="274441"/>
                    <a:pt x="206375" y="253322"/>
                  </a:cubicBezTo>
                  <a:cubicBezTo>
                    <a:pt x="206375" y="217684"/>
                    <a:pt x="236681" y="187325"/>
                    <a:pt x="272257" y="187325"/>
                  </a:cubicBezTo>
                  <a:close/>
                  <a:moveTo>
                    <a:pt x="65881" y="187325"/>
                  </a:moveTo>
                  <a:cubicBezTo>
                    <a:pt x="101457" y="187325"/>
                    <a:pt x="131763" y="217684"/>
                    <a:pt x="131763" y="253322"/>
                  </a:cubicBezTo>
                  <a:cubicBezTo>
                    <a:pt x="131763" y="274441"/>
                    <a:pt x="121222" y="292921"/>
                    <a:pt x="105410" y="304800"/>
                  </a:cubicBezTo>
                  <a:cubicBezTo>
                    <a:pt x="105410" y="304800"/>
                    <a:pt x="105410" y="304800"/>
                    <a:pt x="105410" y="283681"/>
                  </a:cubicBezTo>
                  <a:cubicBezTo>
                    <a:pt x="105410" y="273121"/>
                    <a:pt x="98822" y="263882"/>
                    <a:pt x="89599" y="259922"/>
                  </a:cubicBezTo>
                  <a:cubicBezTo>
                    <a:pt x="89599" y="259922"/>
                    <a:pt x="83010" y="258602"/>
                    <a:pt x="83010" y="258602"/>
                  </a:cubicBezTo>
                  <a:cubicBezTo>
                    <a:pt x="81693" y="257282"/>
                    <a:pt x="79058" y="258602"/>
                    <a:pt x="77740" y="258602"/>
                  </a:cubicBezTo>
                  <a:cubicBezTo>
                    <a:pt x="77740" y="258602"/>
                    <a:pt x="77740" y="258602"/>
                    <a:pt x="65881" y="265202"/>
                  </a:cubicBezTo>
                  <a:cubicBezTo>
                    <a:pt x="65881" y="265202"/>
                    <a:pt x="65881" y="265202"/>
                    <a:pt x="54023" y="258602"/>
                  </a:cubicBezTo>
                  <a:cubicBezTo>
                    <a:pt x="51387" y="258602"/>
                    <a:pt x="50070" y="257282"/>
                    <a:pt x="47434" y="258602"/>
                  </a:cubicBezTo>
                  <a:cubicBezTo>
                    <a:pt x="47434" y="258602"/>
                    <a:pt x="42164" y="259922"/>
                    <a:pt x="42164" y="259922"/>
                  </a:cubicBezTo>
                  <a:cubicBezTo>
                    <a:pt x="31623" y="263882"/>
                    <a:pt x="25035" y="273121"/>
                    <a:pt x="25035" y="283681"/>
                  </a:cubicBezTo>
                  <a:cubicBezTo>
                    <a:pt x="25035" y="283681"/>
                    <a:pt x="25035" y="283681"/>
                    <a:pt x="25035" y="304800"/>
                  </a:cubicBezTo>
                  <a:cubicBezTo>
                    <a:pt x="9223" y="292921"/>
                    <a:pt x="0" y="274441"/>
                    <a:pt x="0" y="253322"/>
                  </a:cubicBezTo>
                  <a:cubicBezTo>
                    <a:pt x="0" y="217684"/>
                    <a:pt x="28988" y="187325"/>
                    <a:pt x="65881" y="187325"/>
                  </a:cubicBezTo>
                  <a:close/>
                  <a:moveTo>
                    <a:pt x="159754" y="149225"/>
                  </a:moveTo>
                  <a:cubicBezTo>
                    <a:pt x="163746" y="149225"/>
                    <a:pt x="166408" y="149225"/>
                    <a:pt x="169069" y="149225"/>
                  </a:cubicBezTo>
                  <a:cubicBezTo>
                    <a:pt x="171731" y="149225"/>
                    <a:pt x="174392" y="149225"/>
                    <a:pt x="178384" y="149225"/>
                  </a:cubicBezTo>
                  <a:cubicBezTo>
                    <a:pt x="178384" y="149225"/>
                    <a:pt x="178384" y="149225"/>
                    <a:pt x="178384" y="175331"/>
                  </a:cubicBezTo>
                  <a:lnTo>
                    <a:pt x="214313" y="193605"/>
                  </a:lnTo>
                  <a:cubicBezTo>
                    <a:pt x="210321" y="197521"/>
                    <a:pt x="206329" y="202742"/>
                    <a:pt x="202337" y="207963"/>
                  </a:cubicBezTo>
                  <a:cubicBezTo>
                    <a:pt x="202337" y="207963"/>
                    <a:pt x="202337" y="207963"/>
                    <a:pt x="169069" y="190994"/>
                  </a:cubicBezTo>
                  <a:cubicBezTo>
                    <a:pt x="169069" y="190994"/>
                    <a:pt x="169069" y="190994"/>
                    <a:pt x="135802" y="207963"/>
                  </a:cubicBezTo>
                  <a:cubicBezTo>
                    <a:pt x="131809" y="202742"/>
                    <a:pt x="127817" y="197521"/>
                    <a:pt x="123825" y="193605"/>
                  </a:cubicBezTo>
                  <a:cubicBezTo>
                    <a:pt x="123825" y="193605"/>
                    <a:pt x="123825" y="193605"/>
                    <a:pt x="159754" y="175331"/>
                  </a:cubicBezTo>
                  <a:cubicBezTo>
                    <a:pt x="159754" y="175331"/>
                    <a:pt x="159754" y="175331"/>
                    <a:pt x="159754" y="149225"/>
                  </a:cubicBezTo>
                  <a:close/>
                  <a:moveTo>
                    <a:pt x="154175" y="88900"/>
                  </a:moveTo>
                  <a:cubicBezTo>
                    <a:pt x="154175" y="88900"/>
                    <a:pt x="154175" y="88900"/>
                    <a:pt x="165941" y="95394"/>
                  </a:cubicBezTo>
                  <a:cubicBezTo>
                    <a:pt x="168556" y="95394"/>
                    <a:pt x="171171" y="95394"/>
                    <a:pt x="173785" y="95394"/>
                  </a:cubicBezTo>
                  <a:cubicBezTo>
                    <a:pt x="173785" y="95394"/>
                    <a:pt x="173785" y="95394"/>
                    <a:pt x="185551" y="88900"/>
                  </a:cubicBezTo>
                  <a:lnTo>
                    <a:pt x="188166" y="90199"/>
                  </a:lnTo>
                  <a:cubicBezTo>
                    <a:pt x="190781" y="90199"/>
                    <a:pt x="192088" y="92797"/>
                    <a:pt x="192088" y="96693"/>
                  </a:cubicBezTo>
                  <a:cubicBezTo>
                    <a:pt x="192088" y="96693"/>
                    <a:pt x="192088" y="96693"/>
                    <a:pt x="192088" y="126567"/>
                  </a:cubicBezTo>
                  <a:cubicBezTo>
                    <a:pt x="185551" y="129165"/>
                    <a:pt x="177707" y="131763"/>
                    <a:pt x="169863" y="131763"/>
                  </a:cubicBezTo>
                  <a:cubicBezTo>
                    <a:pt x="162019" y="131763"/>
                    <a:pt x="154175" y="129165"/>
                    <a:pt x="147638" y="126567"/>
                  </a:cubicBezTo>
                  <a:cubicBezTo>
                    <a:pt x="147638" y="126567"/>
                    <a:pt x="147638" y="126567"/>
                    <a:pt x="147638" y="96693"/>
                  </a:cubicBezTo>
                  <a:cubicBezTo>
                    <a:pt x="147638" y="92797"/>
                    <a:pt x="148946" y="90199"/>
                    <a:pt x="151560" y="90199"/>
                  </a:cubicBezTo>
                  <a:cubicBezTo>
                    <a:pt x="151560" y="90199"/>
                    <a:pt x="151560" y="90199"/>
                    <a:pt x="154175" y="88900"/>
                  </a:cubicBezTo>
                  <a:close/>
                  <a:moveTo>
                    <a:pt x="169069" y="26988"/>
                  </a:moveTo>
                  <a:cubicBezTo>
                    <a:pt x="174768" y="26988"/>
                    <a:pt x="179388" y="31252"/>
                    <a:pt x="179388" y="36513"/>
                  </a:cubicBezTo>
                  <a:cubicBezTo>
                    <a:pt x="179388" y="41774"/>
                    <a:pt x="174768" y="46038"/>
                    <a:pt x="169069" y="46038"/>
                  </a:cubicBezTo>
                  <a:cubicBezTo>
                    <a:pt x="163370" y="46038"/>
                    <a:pt x="158750" y="41774"/>
                    <a:pt x="158750" y="36513"/>
                  </a:cubicBezTo>
                  <a:cubicBezTo>
                    <a:pt x="158750" y="31252"/>
                    <a:pt x="163370" y="26988"/>
                    <a:pt x="169069" y="26988"/>
                  </a:cubicBezTo>
                  <a:close/>
                  <a:moveTo>
                    <a:pt x="169070" y="9525"/>
                  </a:moveTo>
                  <a:cubicBezTo>
                    <a:pt x="153726" y="9525"/>
                    <a:pt x="141288" y="21963"/>
                    <a:pt x="141288" y="37307"/>
                  </a:cubicBezTo>
                  <a:cubicBezTo>
                    <a:pt x="141288" y="52651"/>
                    <a:pt x="153726" y="65089"/>
                    <a:pt x="169070" y="65089"/>
                  </a:cubicBezTo>
                  <a:cubicBezTo>
                    <a:pt x="184414" y="65089"/>
                    <a:pt x="196852" y="52651"/>
                    <a:pt x="196852" y="37307"/>
                  </a:cubicBezTo>
                  <a:cubicBezTo>
                    <a:pt x="196852" y="21963"/>
                    <a:pt x="184414" y="9525"/>
                    <a:pt x="169070" y="9525"/>
                  </a:cubicBezTo>
                  <a:close/>
                  <a:moveTo>
                    <a:pt x="169070" y="0"/>
                  </a:moveTo>
                  <a:cubicBezTo>
                    <a:pt x="204646" y="0"/>
                    <a:pt x="234951" y="29039"/>
                    <a:pt x="234951" y="65997"/>
                  </a:cubicBezTo>
                  <a:cubicBezTo>
                    <a:pt x="234951" y="87116"/>
                    <a:pt x="224410" y="105595"/>
                    <a:pt x="209916" y="117475"/>
                  </a:cubicBezTo>
                  <a:cubicBezTo>
                    <a:pt x="209916" y="117475"/>
                    <a:pt x="209916" y="117475"/>
                    <a:pt x="209916" y="96356"/>
                  </a:cubicBezTo>
                  <a:cubicBezTo>
                    <a:pt x="209916" y="85796"/>
                    <a:pt x="203328" y="75237"/>
                    <a:pt x="192787" y="72597"/>
                  </a:cubicBezTo>
                  <a:cubicBezTo>
                    <a:pt x="192787" y="72597"/>
                    <a:pt x="187517" y="71277"/>
                    <a:pt x="187517" y="71277"/>
                  </a:cubicBezTo>
                  <a:cubicBezTo>
                    <a:pt x="184881" y="69957"/>
                    <a:pt x="182246" y="69957"/>
                    <a:pt x="180928" y="71277"/>
                  </a:cubicBezTo>
                  <a:cubicBezTo>
                    <a:pt x="180928" y="71277"/>
                    <a:pt x="180928" y="71277"/>
                    <a:pt x="169070" y="76557"/>
                  </a:cubicBezTo>
                  <a:cubicBezTo>
                    <a:pt x="169070" y="76557"/>
                    <a:pt x="169070" y="76557"/>
                    <a:pt x="157211" y="71277"/>
                  </a:cubicBezTo>
                  <a:cubicBezTo>
                    <a:pt x="155893" y="69957"/>
                    <a:pt x="153258" y="69957"/>
                    <a:pt x="150623" y="71277"/>
                  </a:cubicBezTo>
                  <a:cubicBezTo>
                    <a:pt x="150623" y="71277"/>
                    <a:pt x="145352" y="72597"/>
                    <a:pt x="145352" y="72597"/>
                  </a:cubicBezTo>
                  <a:cubicBezTo>
                    <a:pt x="134811" y="75237"/>
                    <a:pt x="128223" y="85796"/>
                    <a:pt x="128223" y="96356"/>
                  </a:cubicBezTo>
                  <a:cubicBezTo>
                    <a:pt x="128223" y="96356"/>
                    <a:pt x="128223" y="96356"/>
                    <a:pt x="128223" y="117475"/>
                  </a:cubicBezTo>
                  <a:cubicBezTo>
                    <a:pt x="113729" y="105595"/>
                    <a:pt x="103188" y="87116"/>
                    <a:pt x="103188" y="65997"/>
                  </a:cubicBezTo>
                  <a:cubicBezTo>
                    <a:pt x="103188" y="29039"/>
                    <a:pt x="133494" y="0"/>
                    <a:pt x="169070" y="0"/>
                  </a:cubicBezTo>
                  <a:close/>
                </a:path>
              </a:pathLst>
            </a:cu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36" name="TextBox 19"/>
            <p:cNvSpPr txBox="1"/>
            <p:nvPr/>
          </p:nvSpPr>
          <p:spPr>
            <a:xfrm>
              <a:off x="6620587" y="5311172"/>
              <a:ext cx="1882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微软雅黑"/>
                  <a:cs typeface="+mn-cs"/>
                  <a:sym typeface="Arial"/>
                </a:rPr>
                <a:t>添加标题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/>
                <a:cs typeface="+mn-cs"/>
                <a:sym typeface="Arial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652331" y="2226813"/>
            <a:ext cx="1960892" cy="3526971"/>
            <a:chOff x="9535784" y="2170339"/>
            <a:chExt cx="1960892" cy="3526971"/>
          </a:xfrm>
        </p:grpSpPr>
        <p:grpSp>
          <p:nvGrpSpPr>
            <p:cNvPr id="40" name="组合 39"/>
            <p:cNvGrpSpPr/>
            <p:nvPr/>
          </p:nvGrpSpPr>
          <p:grpSpPr>
            <a:xfrm>
              <a:off x="9537246" y="2170339"/>
              <a:ext cx="1959429" cy="3526971"/>
              <a:chOff x="1219199" y="1915886"/>
              <a:chExt cx="1959429" cy="3526971"/>
            </a:xfrm>
          </p:grpSpPr>
          <p:cxnSp>
            <p:nvCxnSpPr>
              <p:cNvPr id="45" name="直接连接符 44"/>
              <p:cNvCxnSpPr>
                <a:cxnSpLocks/>
              </p:cNvCxnSpPr>
              <p:nvPr/>
            </p:nvCxnSpPr>
            <p:spPr>
              <a:xfrm>
                <a:off x="1219199" y="1915886"/>
                <a:ext cx="0" cy="3120571"/>
              </a:xfrm>
              <a:prstGeom prst="line">
                <a:avLst/>
              </a:prstGeom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6" name="矩形 45"/>
              <p:cNvSpPr/>
              <p:nvPr/>
            </p:nvSpPr>
            <p:spPr>
              <a:xfrm>
                <a:off x="1219199" y="5036457"/>
                <a:ext cx="1959429" cy="406400"/>
              </a:xfrm>
              <a:prstGeom prst="rect">
                <a:avLst/>
              </a:prstGeom>
              <a:solidFill>
                <a:srgbClr val="597AA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ea typeface="微软雅黑"/>
                  <a:cs typeface="+mn-cs"/>
                  <a:sym typeface="Arial"/>
                </a:endParaRPr>
              </a:p>
            </p:txBody>
          </p:sp>
        </p:grpSp>
        <p:sp>
          <p:nvSpPr>
            <p:cNvPr id="41" name="TextBox 19"/>
            <p:cNvSpPr txBox="1"/>
            <p:nvPr/>
          </p:nvSpPr>
          <p:spPr>
            <a:xfrm>
              <a:off x="9614052" y="3096392"/>
              <a:ext cx="188262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1" i="0" u="none" strike="noStrike" kern="1200" cap="none" spc="0" normalizeH="0" baseline="0" noProof="0" dirty="0">
                  <a:ln>
                    <a:noFill/>
                  </a:ln>
                  <a:solidFill>
                    <a:srgbClr val="000000">
                      <a:lumMod val="75000"/>
                      <a:lumOff val="25000"/>
                    </a:srgbClr>
                  </a:solidFill>
                  <a:effectLst/>
                  <a:uLnTx/>
                  <a:uFillTx/>
                  <a:latin typeface="+mn-lt"/>
                  <a:ea typeface="微软雅黑"/>
                  <a:cs typeface="+mn-cs"/>
                  <a:sym typeface="Arial"/>
                </a:rPr>
                <a:t>添加标题</a:t>
              </a:r>
              <a:endPara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000000">
                    <a:lumMod val="75000"/>
                    <a:lumOff val="25000"/>
                  </a:srgbClr>
                </a:solidFill>
                <a:effectLst/>
                <a:uLnTx/>
                <a:uFillTx/>
                <a:latin typeface="+mn-lt"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9614052" y="3513512"/>
              <a:ext cx="1882623" cy="111825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43" name="椭圆 31"/>
            <p:cNvSpPr/>
            <p:nvPr/>
          </p:nvSpPr>
          <p:spPr>
            <a:xfrm>
              <a:off x="9704161" y="2270139"/>
              <a:ext cx="609600" cy="492928"/>
            </a:xfrm>
            <a:custGeom>
              <a:avLst/>
              <a:gdLst>
                <a:gd name="connsiteX0" fmla="*/ 0 w 331788"/>
                <a:gd name="connsiteY0" fmla="*/ 255587 h 268287"/>
                <a:gd name="connsiteX1" fmla="*/ 331788 w 331788"/>
                <a:gd name="connsiteY1" fmla="*/ 255587 h 268287"/>
                <a:gd name="connsiteX2" fmla="*/ 331788 w 331788"/>
                <a:gd name="connsiteY2" fmla="*/ 268287 h 268287"/>
                <a:gd name="connsiteX3" fmla="*/ 0 w 331788"/>
                <a:gd name="connsiteY3" fmla="*/ 268287 h 268287"/>
                <a:gd name="connsiteX4" fmla="*/ 76201 w 331788"/>
                <a:gd name="connsiteY4" fmla="*/ 207962 h 268287"/>
                <a:gd name="connsiteX5" fmla="*/ 82551 w 331788"/>
                <a:gd name="connsiteY5" fmla="*/ 207962 h 268287"/>
                <a:gd name="connsiteX6" fmla="*/ 82551 w 331788"/>
                <a:gd name="connsiteY6" fmla="*/ 247650 h 268287"/>
                <a:gd name="connsiteX7" fmla="*/ 55563 w 331788"/>
                <a:gd name="connsiteY7" fmla="*/ 247650 h 268287"/>
                <a:gd name="connsiteX8" fmla="*/ 55563 w 331788"/>
                <a:gd name="connsiteY8" fmla="*/ 227012 h 268287"/>
                <a:gd name="connsiteX9" fmla="*/ 115888 w 331788"/>
                <a:gd name="connsiteY9" fmla="*/ 168275 h 268287"/>
                <a:gd name="connsiteX10" fmla="*/ 127168 w 331788"/>
                <a:gd name="connsiteY10" fmla="*/ 168275 h 268287"/>
                <a:gd name="connsiteX11" fmla="*/ 139701 w 331788"/>
                <a:gd name="connsiteY11" fmla="*/ 170835 h 268287"/>
                <a:gd name="connsiteX12" fmla="*/ 139701 w 331788"/>
                <a:gd name="connsiteY12" fmla="*/ 247650 h 268287"/>
                <a:gd name="connsiteX13" fmla="*/ 115888 w 331788"/>
                <a:gd name="connsiteY13" fmla="*/ 247650 h 268287"/>
                <a:gd name="connsiteX14" fmla="*/ 198438 w 331788"/>
                <a:gd name="connsiteY14" fmla="*/ 155575 h 268287"/>
                <a:gd name="connsiteX15" fmla="*/ 198438 w 331788"/>
                <a:gd name="connsiteY15" fmla="*/ 247650 h 268287"/>
                <a:gd name="connsiteX16" fmla="*/ 173038 w 331788"/>
                <a:gd name="connsiteY16" fmla="*/ 247650 h 268287"/>
                <a:gd name="connsiteX17" fmla="*/ 173038 w 331788"/>
                <a:gd name="connsiteY17" fmla="*/ 168363 h 268287"/>
                <a:gd name="connsiteX18" fmla="*/ 198438 w 331788"/>
                <a:gd name="connsiteY18" fmla="*/ 155575 h 268287"/>
                <a:gd name="connsiteX19" fmla="*/ 149226 w 331788"/>
                <a:gd name="connsiteY19" fmla="*/ 41376 h 268287"/>
                <a:gd name="connsiteX20" fmla="*/ 114947 w 331788"/>
                <a:gd name="connsiteY20" fmla="*/ 55968 h 268287"/>
                <a:gd name="connsiteX21" fmla="*/ 114947 w 331788"/>
                <a:gd name="connsiteY21" fmla="*/ 123418 h 268287"/>
                <a:gd name="connsiteX22" fmla="*/ 183504 w 331788"/>
                <a:gd name="connsiteY22" fmla="*/ 123418 h 268287"/>
                <a:gd name="connsiteX23" fmla="*/ 183504 w 331788"/>
                <a:gd name="connsiteY23" fmla="*/ 55968 h 268287"/>
                <a:gd name="connsiteX24" fmla="*/ 149226 w 331788"/>
                <a:gd name="connsiteY24" fmla="*/ 41376 h 268287"/>
                <a:gd name="connsiteX25" fmla="*/ 228600 w 331788"/>
                <a:gd name="connsiteY25" fmla="*/ 39687 h 268287"/>
                <a:gd name="connsiteX26" fmla="*/ 254000 w 331788"/>
                <a:gd name="connsiteY26" fmla="*/ 39687 h 268287"/>
                <a:gd name="connsiteX27" fmla="*/ 254000 w 331788"/>
                <a:gd name="connsiteY27" fmla="*/ 247650 h 268287"/>
                <a:gd name="connsiteX28" fmla="*/ 228600 w 331788"/>
                <a:gd name="connsiteY28" fmla="*/ 247650 h 268287"/>
                <a:gd name="connsiteX29" fmla="*/ 228600 w 331788"/>
                <a:gd name="connsiteY29" fmla="*/ 110730 h 268287"/>
                <a:gd name="connsiteX30" fmla="*/ 231140 w 331788"/>
                <a:gd name="connsiteY30" fmla="*/ 90063 h 268287"/>
                <a:gd name="connsiteX31" fmla="*/ 228600 w 331788"/>
                <a:gd name="connsiteY31" fmla="*/ 69396 h 268287"/>
                <a:gd name="connsiteX32" fmla="*/ 228600 w 331788"/>
                <a:gd name="connsiteY32" fmla="*/ 39687 h 268287"/>
                <a:gd name="connsiteX33" fmla="*/ 149707 w 331788"/>
                <a:gd name="connsiteY33" fmla="*/ 22312 h 268287"/>
                <a:gd name="connsiteX34" fmla="*/ 196764 w 331788"/>
                <a:gd name="connsiteY34" fmla="*/ 41623 h 268287"/>
                <a:gd name="connsiteX35" fmla="*/ 196764 w 331788"/>
                <a:gd name="connsiteY35" fmla="*/ 136893 h 268287"/>
                <a:gd name="connsiteX36" fmla="*/ 109096 w 331788"/>
                <a:gd name="connsiteY36" fmla="*/ 143330 h 268287"/>
                <a:gd name="connsiteX37" fmla="*/ 97492 w 331788"/>
                <a:gd name="connsiteY37" fmla="*/ 154917 h 268287"/>
                <a:gd name="connsiteX38" fmla="*/ 93625 w 331788"/>
                <a:gd name="connsiteY38" fmla="*/ 170366 h 268287"/>
                <a:gd name="connsiteX39" fmla="*/ 43344 w 331788"/>
                <a:gd name="connsiteY39" fmla="*/ 220576 h 268287"/>
                <a:gd name="connsiteX40" fmla="*/ 18848 w 331788"/>
                <a:gd name="connsiteY40" fmla="*/ 220576 h 268287"/>
                <a:gd name="connsiteX41" fmla="*/ 18848 w 331788"/>
                <a:gd name="connsiteY41" fmla="*/ 196115 h 268287"/>
                <a:gd name="connsiteX42" fmla="*/ 67840 w 331788"/>
                <a:gd name="connsiteY42" fmla="*/ 145905 h 268287"/>
                <a:gd name="connsiteX43" fmla="*/ 84600 w 331788"/>
                <a:gd name="connsiteY43" fmla="*/ 140755 h 268287"/>
                <a:gd name="connsiteX44" fmla="*/ 96203 w 331788"/>
                <a:gd name="connsiteY44" fmla="*/ 129168 h 268287"/>
                <a:gd name="connsiteX45" fmla="*/ 102649 w 331788"/>
                <a:gd name="connsiteY45" fmla="*/ 41623 h 268287"/>
                <a:gd name="connsiteX46" fmla="*/ 149707 w 331788"/>
                <a:gd name="connsiteY46" fmla="*/ 22312 h 268287"/>
                <a:gd name="connsiteX47" fmla="*/ 280988 w 331788"/>
                <a:gd name="connsiteY47" fmla="*/ 0 h 268287"/>
                <a:gd name="connsiteX48" fmla="*/ 306388 w 331788"/>
                <a:gd name="connsiteY48" fmla="*/ 0 h 268287"/>
                <a:gd name="connsiteX49" fmla="*/ 306388 w 331788"/>
                <a:gd name="connsiteY49" fmla="*/ 247650 h 268287"/>
                <a:gd name="connsiteX50" fmla="*/ 280988 w 331788"/>
                <a:gd name="connsiteY50" fmla="*/ 247650 h 2682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</a:cxnLst>
              <a:rect l="l" t="t" r="r" b="b"/>
              <a:pathLst>
                <a:path w="331788" h="268287">
                  <a:moveTo>
                    <a:pt x="0" y="255587"/>
                  </a:moveTo>
                  <a:lnTo>
                    <a:pt x="331788" y="255587"/>
                  </a:lnTo>
                  <a:lnTo>
                    <a:pt x="331788" y="268287"/>
                  </a:lnTo>
                  <a:lnTo>
                    <a:pt x="0" y="268287"/>
                  </a:lnTo>
                  <a:close/>
                  <a:moveTo>
                    <a:pt x="76201" y="207962"/>
                  </a:moveTo>
                  <a:lnTo>
                    <a:pt x="82551" y="207962"/>
                  </a:lnTo>
                  <a:lnTo>
                    <a:pt x="82551" y="247650"/>
                  </a:lnTo>
                  <a:lnTo>
                    <a:pt x="55563" y="247650"/>
                  </a:lnTo>
                  <a:lnTo>
                    <a:pt x="55563" y="227012"/>
                  </a:lnTo>
                  <a:close/>
                  <a:moveTo>
                    <a:pt x="115888" y="168275"/>
                  </a:moveTo>
                  <a:cubicBezTo>
                    <a:pt x="115888" y="168275"/>
                    <a:pt x="115888" y="168275"/>
                    <a:pt x="127168" y="168275"/>
                  </a:cubicBezTo>
                  <a:cubicBezTo>
                    <a:pt x="130928" y="169555"/>
                    <a:pt x="135941" y="170835"/>
                    <a:pt x="139701" y="170835"/>
                  </a:cubicBezTo>
                  <a:cubicBezTo>
                    <a:pt x="139701" y="170835"/>
                    <a:pt x="139701" y="170835"/>
                    <a:pt x="139701" y="247650"/>
                  </a:cubicBezTo>
                  <a:cubicBezTo>
                    <a:pt x="139701" y="247650"/>
                    <a:pt x="139701" y="247650"/>
                    <a:pt x="115888" y="247650"/>
                  </a:cubicBezTo>
                  <a:close/>
                  <a:moveTo>
                    <a:pt x="198438" y="155575"/>
                  </a:moveTo>
                  <a:cubicBezTo>
                    <a:pt x="198438" y="155575"/>
                    <a:pt x="198438" y="155575"/>
                    <a:pt x="198438" y="247650"/>
                  </a:cubicBezTo>
                  <a:cubicBezTo>
                    <a:pt x="198438" y="247650"/>
                    <a:pt x="198438" y="247650"/>
                    <a:pt x="173038" y="247650"/>
                  </a:cubicBezTo>
                  <a:lnTo>
                    <a:pt x="173038" y="168363"/>
                  </a:lnTo>
                  <a:cubicBezTo>
                    <a:pt x="181928" y="165805"/>
                    <a:pt x="190818" y="161969"/>
                    <a:pt x="198438" y="155575"/>
                  </a:cubicBezTo>
                  <a:close/>
                  <a:moveTo>
                    <a:pt x="149226" y="41376"/>
                  </a:moveTo>
                  <a:cubicBezTo>
                    <a:pt x="136937" y="41376"/>
                    <a:pt x="124649" y="46240"/>
                    <a:pt x="114947" y="55968"/>
                  </a:cubicBezTo>
                  <a:cubicBezTo>
                    <a:pt x="96838" y="74128"/>
                    <a:pt x="96838" y="105259"/>
                    <a:pt x="114947" y="123418"/>
                  </a:cubicBezTo>
                  <a:cubicBezTo>
                    <a:pt x="134350" y="142875"/>
                    <a:pt x="164101" y="142875"/>
                    <a:pt x="183504" y="123418"/>
                  </a:cubicBezTo>
                  <a:cubicBezTo>
                    <a:pt x="201613" y="105259"/>
                    <a:pt x="201613" y="74128"/>
                    <a:pt x="183504" y="55968"/>
                  </a:cubicBezTo>
                  <a:cubicBezTo>
                    <a:pt x="173803" y="46240"/>
                    <a:pt x="161514" y="41376"/>
                    <a:pt x="149226" y="41376"/>
                  </a:cubicBezTo>
                  <a:close/>
                  <a:moveTo>
                    <a:pt x="228600" y="39687"/>
                  </a:moveTo>
                  <a:cubicBezTo>
                    <a:pt x="228600" y="39687"/>
                    <a:pt x="228600" y="39687"/>
                    <a:pt x="254000" y="39687"/>
                  </a:cubicBezTo>
                  <a:lnTo>
                    <a:pt x="254000" y="247650"/>
                  </a:lnTo>
                  <a:cubicBezTo>
                    <a:pt x="254000" y="247650"/>
                    <a:pt x="254000" y="247650"/>
                    <a:pt x="228600" y="247650"/>
                  </a:cubicBezTo>
                  <a:cubicBezTo>
                    <a:pt x="228600" y="247650"/>
                    <a:pt x="228600" y="247650"/>
                    <a:pt x="228600" y="110730"/>
                  </a:cubicBezTo>
                  <a:cubicBezTo>
                    <a:pt x="231140" y="104272"/>
                    <a:pt x="231140" y="96521"/>
                    <a:pt x="231140" y="90063"/>
                  </a:cubicBezTo>
                  <a:cubicBezTo>
                    <a:pt x="231140" y="83604"/>
                    <a:pt x="231140" y="75854"/>
                    <a:pt x="228600" y="69396"/>
                  </a:cubicBezTo>
                  <a:cubicBezTo>
                    <a:pt x="228600" y="69396"/>
                    <a:pt x="228600" y="69396"/>
                    <a:pt x="228600" y="39687"/>
                  </a:cubicBezTo>
                  <a:close/>
                  <a:moveTo>
                    <a:pt x="149707" y="22312"/>
                  </a:moveTo>
                  <a:cubicBezTo>
                    <a:pt x="166789" y="22312"/>
                    <a:pt x="183872" y="28749"/>
                    <a:pt x="196764" y="41623"/>
                  </a:cubicBezTo>
                  <a:cubicBezTo>
                    <a:pt x="223838" y="68659"/>
                    <a:pt x="223838" y="111144"/>
                    <a:pt x="196764" y="136893"/>
                  </a:cubicBezTo>
                  <a:cubicBezTo>
                    <a:pt x="173558" y="161354"/>
                    <a:pt x="136170" y="162641"/>
                    <a:pt x="109096" y="143330"/>
                  </a:cubicBezTo>
                  <a:cubicBezTo>
                    <a:pt x="109096" y="143330"/>
                    <a:pt x="109096" y="143330"/>
                    <a:pt x="97492" y="154917"/>
                  </a:cubicBezTo>
                  <a:cubicBezTo>
                    <a:pt x="98782" y="160067"/>
                    <a:pt x="97492" y="166504"/>
                    <a:pt x="93625" y="170366"/>
                  </a:cubicBezTo>
                  <a:cubicBezTo>
                    <a:pt x="93625" y="170366"/>
                    <a:pt x="93625" y="170366"/>
                    <a:pt x="43344" y="220576"/>
                  </a:cubicBezTo>
                  <a:cubicBezTo>
                    <a:pt x="35608" y="227013"/>
                    <a:pt x="25295" y="227013"/>
                    <a:pt x="18848" y="220576"/>
                  </a:cubicBezTo>
                  <a:cubicBezTo>
                    <a:pt x="11113" y="214139"/>
                    <a:pt x="11113" y="202552"/>
                    <a:pt x="18848" y="196115"/>
                  </a:cubicBezTo>
                  <a:cubicBezTo>
                    <a:pt x="18848" y="196115"/>
                    <a:pt x="18848" y="196115"/>
                    <a:pt x="67840" y="145905"/>
                  </a:cubicBezTo>
                  <a:cubicBezTo>
                    <a:pt x="72997" y="142043"/>
                    <a:pt x="78154" y="140755"/>
                    <a:pt x="84600" y="140755"/>
                  </a:cubicBezTo>
                  <a:cubicBezTo>
                    <a:pt x="84600" y="140755"/>
                    <a:pt x="84600" y="140755"/>
                    <a:pt x="96203" y="129168"/>
                  </a:cubicBezTo>
                  <a:cubicBezTo>
                    <a:pt x="75575" y="103420"/>
                    <a:pt x="78154" y="66084"/>
                    <a:pt x="102649" y="41623"/>
                  </a:cubicBezTo>
                  <a:cubicBezTo>
                    <a:pt x="115542" y="28749"/>
                    <a:pt x="132624" y="22312"/>
                    <a:pt x="149707" y="22312"/>
                  </a:cubicBezTo>
                  <a:close/>
                  <a:moveTo>
                    <a:pt x="280988" y="0"/>
                  </a:moveTo>
                  <a:lnTo>
                    <a:pt x="306388" y="0"/>
                  </a:lnTo>
                  <a:lnTo>
                    <a:pt x="306388" y="247650"/>
                  </a:lnTo>
                  <a:lnTo>
                    <a:pt x="280988" y="247650"/>
                  </a:lnTo>
                  <a:close/>
                </a:path>
              </a:pathLst>
            </a:custGeom>
            <a:solidFill>
              <a:srgbClr val="597A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44" name="TextBox 19"/>
            <p:cNvSpPr txBox="1"/>
            <p:nvPr/>
          </p:nvSpPr>
          <p:spPr>
            <a:xfrm>
              <a:off x="9535784" y="5272907"/>
              <a:ext cx="1882624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>
              <a:defPPr>
                <a:defRPr lang="zh-CN"/>
              </a:defPPr>
              <a:lvl1pPr>
                <a:defRPr sz="1200">
                  <a:solidFill>
                    <a:schemeClr val="tx1">
                      <a:lumMod val="75000"/>
                      <a:lumOff val="25000"/>
                    </a:schemeClr>
                  </a:solidFill>
                  <a:latin typeface="EngraversGothic BT" panose="020B0507020203020204" pitchFamily="34" charset="0"/>
                </a:defRPr>
              </a:lvl1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lt"/>
                  <a:ea typeface="微软雅黑"/>
                  <a:cs typeface="+mn-cs"/>
                  <a:sym typeface="Arial"/>
                </a:rPr>
                <a:t>添加标题</a:t>
              </a: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lt"/>
                <a:ea typeface="微软雅黑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61427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Content="1"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0"/>
                            </p:stCondLst>
                            <p:childTnLst>
                              <p:par>
                                <p:cTn id="18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/>
              </a:rPr>
              <a:t>03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/>
              </a:rPr>
              <a:t>工作存在不足之处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Freeform 7"/>
          <p:cNvSpPr>
            <a:spLocks/>
          </p:cNvSpPr>
          <p:nvPr/>
        </p:nvSpPr>
        <p:spPr bwMode="auto">
          <a:xfrm>
            <a:off x="5433310" y="1509578"/>
            <a:ext cx="1170173" cy="4480456"/>
          </a:xfrm>
          <a:custGeom>
            <a:avLst/>
            <a:gdLst>
              <a:gd name="T0" fmla="*/ 0 w 777"/>
              <a:gd name="T1" fmla="*/ 2974 h 2974"/>
              <a:gd name="T2" fmla="*/ 507 w 777"/>
              <a:gd name="T3" fmla="*/ 2467 h 2974"/>
              <a:gd name="T4" fmla="*/ 388 w 777"/>
              <a:gd name="T5" fmla="*/ 2138 h 2974"/>
              <a:gd name="T6" fmla="*/ 277 w 777"/>
              <a:gd name="T7" fmla="*/ 1818 h 2974"/>
              <a:gd name="T8" fmla="*/ 398 w 777"/>
              <a:gd name="T9" fmla="*/ 1488 h 2974"/>
              <a:gd name="T10" fmla="*/ 507 w 777"/>
              <a:gd name="T11" fmla="*/ 1171 h 2974"/>
              <a:gd name="T12" fmla="*/ 390 w 777"/>
              <a:gd name="T13" fmla="*/ 844 h 2974"/>
              <a:gd name="T14" fmla="*/ 267 w 777"/>
              <a:gd name="T15" fmla="*/ 511 h 2974"/>
              <a:gd name="T16" fmla="*/ 777 w 777"/>
              <a:gd name="T17" fmla="*/ 0 h 29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77" h="2974">
                <a:moveTo>
                  <a:pt x="0" y="2974"/>
                </a:moveTo>
                <a:cubicBezTo>
                  <a:pt x="280" y="2974"/>
                  <a:pt x="507" y="2747"/>
                  <a:pt x="507" y="2467"/>
                </a:cubicBezTo>
                <a:cubicBezTo>
                  <a:pt x="507" y="2342"/>
                  <a:pt x="459" y="2227"/>
                  <a:pt x="388" y="2138"/>
                </a:cubicBezTo>
                <a:cubicBezTo>
                  <a:pt x="317" y="2049"/>
                  <a:pt x="277" y="1939"/>
                  <a:pt x="277" y="1818"/>
                </a:cubicBezTo>
                <a:cubicBezTo>
                  <a:pt x="277" y="1692"/>
                  <a:pt x="326" y="1577"/>
                  <a:pt x="398" y="1488"/>
                </a:cubicBezTo>
                <a:cubicBezTo>
                  <a:pt x="469" y="1400"/>
                  <a:pt x="507" y="1290"/>
                  <a:pt x="507" y="1171"/>
                </a:cubicBezTo>
                <a:cubicBezTo>
                  <a:pt x="507" y="1047"/>
                  <a:pt x="465" y="933"/>
                  <a:pt x="390" y="844"/>
                </a:cubicBezTo>
                <a:cubicBezTo>
                  <a:pt x="315" y="754"/>
                  <a:pt x="267" y="638"/>
                  <a:pt x="267" y="511"/>
                </a:cubicBezTo>
                <a:cubicBezTo>
                  <a:pt x="267" y="229"/>
                  <a:pt x="496" y="0"/>
                  <a:pt x="777" y="0"/>
                </a:cubicBezTo>
              </a:path>
            </a:pathLst>
          </a:cu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6" name="Oval 12"/>
          <p:cNvSpPr>
            <a:spLocks noChangeArrowheads="1"/>
          </p:cNvSpPr>
          <p:nvPr/>
        </p:nvSpPr>
        <p:spPr bwMode="auto">
          <a:xfrm>
            <a:off x="5775115" y="1982749"/>
            <a:ext cx="163888" cy="164526"/>
          </a:xfrm>
          <a:prstGeom prst="ellipse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7" name="Oval 13"/>
          <p:cNvSpPr>
            <a:spLocks noChangeArrowheads="1"/>
          </p:cNvSpPr>
          <p:nvPr/>
        </p:nvSpPr>
        <p:spPr bwMode="auto">
          <a:xfrm>
            <a:off x="6142428" y="3204576"/>
            <a:ext cx="164526" cy="163888"/>
          </a:xfrm>
          <a:prstGeom prst="ellipse">
            <a:avLst/>
          </a:prstGeom>
          <a:solidFill>
            <a:srgbClr val="C1253A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8" name="Oval 14"/>
          <p:cNvSpPr>
            <a:spLocks noChangeArrowheads="1"/>
          </p:cNvSpPr>
          <p:nvPr/>
        </p:nvSpPr>
        <p:spPr bwMode="auto">
          <a:xfrm>
            <a:off x="5766187" y="4126685"/>
            <a:ext cx="163888" cy="163888"/>
          </a:xfrm>
          <a:prstGeom prst="ellipse">
            <a:avLst/>
          </a:prstGeom>
          <a:solidFill>
            <a:srgbClr val="C00000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9" name="Oval 15"/>
          <p:cNvSpPr>
            <a:spLocks noChangeArrowheads="1"/>
          </p:cNvSpPr>
          <p:nvPr/>
        </p:nvSpPr>
        <p:spPr bwMode="auto">
          <a:xfrm>
            <a:off x="6097152" y="5417383"/>
            <a:ext cx="164526" cy="163888"/>
          </a:xfrm>
          <a:prstGeom prst="ellipse">
            <a:avLst/>
          </a:prstGeom>
          <a:solidFill>
            <a:srgbClr val="C1253A"/>
          </a:soli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0" name="Line 16"/>
          <p:cNvSpPr>
            <a:spLocks noChangeShapeType="1"/>
          </p:cNvSpPr>
          <p:nvPr/>
        </p:nvSpPr>
        <p:spPr bwMode="auto">
          <a:xfrm flipH="1">
            <a:off x="4746510" y="2065650"/>
            <a:ext cx="1028605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1" name="Line 17"/>
          <p:cNvSpPr>
            <a:spLocks noChangeShapeType="1"/>
          </p:cNvSpPr>
          <p:nvPr/>
        </p:nvSpPr>
        <p:spPr bwMode="auto">
          <a:xfrm flipH="1">
            <a:off x="6306954" y="3285563"/>
            <a:ext cx="1028605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2" name="Line 18"/>
          <p:cNvSpPr>
            <a:spLocks noChangeShapeType="1"/>
          </p:cNvSpPr>
          <p:nvPr/>
        </p:nvSpPr>
        <p:spPr bwMode="auto">
          <a:xfrm flipH="1">
            <a:off x="4309688" y="4208948"/>
            <a:ext cx="1457775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none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3" name="Line 19"/>
          <p:cNvSpPr>
            <a:spLocks noChangeShapeType="1"/>
          </p:cNvSpPr>
          <p:nvPr/>
        </p:nvSpPr>
        <p:spPr bwMode="auto">
          <a:xfrm flipH="1">
            <a:off x="6259765" y="5500284"/>
            <a:ext cx="1027329" cy="0"/>
          </a:xfrm>
          <a:prstGeom prst="line">
            <a:avLst/>
          </a:prstGeom>
          <a:noFill/>
          <a:ln w="12700" cap="flat">
            <a:solidFill>
              <a:schemeClr val="bg1">
                <a:lumMod val="65000"/>
              </a:schemeClr>
            </a:solidFill>
            <a:prstDash val="solid"/>
            <a:miter lim="800000"/>
            <a:headEnd type="oval" w="med" len="med"/>
            <a:tailEnd type="non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4" name="TextBox 45"/>
          <p:cNvSpPr txBox="1"/>
          <p:nvPr/>
        </p:nvSpPr>
        <p:spPr>
          <a:xfrm>
            <a:off x="2110188" y="1921231"/>
            <a:ext cx="2466252" cy="8387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5" name="TextBox 46"/>
          <p:cNvSpPr txBox="1"/>
          <p:nvPr/>
        </p:nvSpPr>
        <p:spPr>
          <a:xfrm>
            <a:off x="2891908" y="1563065"/>
            <a:ext cx="902811" cy="28469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26" name="TextBox 47"/>
          <p:cNvSpPr txBox="1"/>
          <p:nvPr/>
        </p:nvSpPr>
        <p:spPr>
          <a:xfrm>
            <a:off x="7521907" y="3137803"/>
            <a:ext cx="2466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7" name="TextBox 48"/>
          <p:cNvSpPr txBox="1"/>
          <p:nvPr/>
        </p:nvSpPr>
        <p:spPr>
          <a:xfrm>
            <a:off x="8280626" y="2840321"/>
            <a:ext cx="902811" cy="28469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28" name="TextBox 49"/>
          <p:cNvSpPr txBox="1"/>
          <p:nvPr/>
        </p:nvSpPr>
        <p:spPr>
          <a:xfrm>
            <a:off x="1689259" y="4102788"/>
            <a:ext cx="2466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9" name="TextBox 50"/>
          <p:cNvSpPr txBox="1"/>
          <p:nvPr/>
        </p:nvSpPr>
        <p:spPr>
          <a:xfrm>
            <a:off x="2470979" y="3779622"/>
            <a:ext cx="902811" cy="28469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30" name="TextBox 51"/>
          <p:cNvSpPr txBox="1"/>
          <p:nvPr/>
        </p:nvSpPr>
        <p:spPr>
          <a:xfrm>
            <a:off x="7395872" y="5349204"/>
            <a:ext cx="246625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1" name="TextBox 52"/>
          <p:cNvSpPr txBox="1"/>
          <p:nvPr/>
        </p:nvSpPr>
        <p:spPr>
          <a:xfrm>
            <a:off x="8166394" y="4989248"/>
            <a:ext cx="902811" cy="284693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32" name="椭圆 31"/>
          <p:cNvSpPr/>
          <p:nvPr/>
        </p:nvSpPr>
        <p:spPr>
          <a:xfrm>
            <a:off x="6019114" y="1686165"/>
            <a:ext cx="1186434" cy="1186862"/>
          </a:xfrm>
          <a:prstGeom prst="ellipse">
            <a:avLst/>
          </a:prstGeom>
          <a:solidFill>
            <a:srgbClr val="597AA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+mn-cs"/>
                <a:sym typeface="Bebas" pitchFamily="2" charset="0"/>
              </a:rPr>
              <a:t>添加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+mn-cs"/>
                <a:sym typeface="Bebas" pitchFamily="2" charset="0"/>
              </a:rPr>
              <a:t>标题</a:t>
            </a:r>
          </a:p>
        </p:txBody>
      </p:sp>
      <p:sp>
        <p:nvSpPr>
          <p:cNvPr id="33" name="椭圆 32"/>
          <p:cNvSpPr/>
          <p:nvPr/>
        </p:nvSpPr>
        <p:spPr>
          <a:xfrm>
            <a:off x="4841764" y="2679378"/>
            <a:ext cx="1186434" cy="1186862"/>
          </a:xfrm>
          <a:prstGeom prst="ellipse">
            <a:avLst/>
          </a:prstGeom>
          <a:solidFill>
            <a:srgbClr val="C1253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+mn-cs"/>
                <a:sym typeface="Bebas" pitchFamily="2" charset="0"/>
              </a:rPr>
              <a:t>添加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+mn-cs"/>
                <a:sym typeface="Bebas" pitchFamily="2" charset="0"/>
              </a:rPr>
              <a:t>标题</a:t>
            </a:r>
          </a:p>
        </p:txBody>
      </p:sp>
      <p:sp>
        <p:nvSpPr>
          <p:cNvPr id="34" name="椭圆 33"/>
          <p:cNvSpPr/>
          <p:nvPr/>
        </p:nvSpPr>
        <p:spPr>
          <a:xfrm>
            <a:off x="6018396" y="3615198"/>
            <a:ext cx="1186434" cy="1186862"/>
          </a:xfrm>
          <a:prstGeom prst="ellipse">
            <a:avLst/>
          </a:prstGeom>
          <a:solidFill>
            <a:srgbClr val="597AA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+mn-cs"/>
                <a:sym typeface="Bebas" pitchFamily="2" charset="0"/>
              </a:rPr>
              <a:t>添加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+mn-cs"/>
                <a:sym typeface="Bebas" pitchFamily="2" charset="0"/>
              </a:rPr>
              <a:t>标题</a:t>
            </a:r>
          </a:p>
        </p:txBody>
      </p:sp>
      <p:sp>
        <p:nvSpPr>
          <p:cNvPr id="35" name="椭圆 34"/>
          <p:cNvSpPr/>
          <p:nvPr/>
        </p:nvSpPr>
        <p:spPr>
          <a:xfrm>
            <a:off x="4839575" y="4633280"/>
            <a:ext cx="1186434" cy="1186862"/>
          </a:xfrm>
          <a:prstGeom prst="ellipse">
            <a:avLst/>
          </a:prstGeom>
          <a:solidFill>
            <a:srgbClr val="C1253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+mn-cs"/>
                <a:sym typeface="Bebas" pitchFamily="2" charset="0"/>
              </a:rPr>
              <a:t>添加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+mn-cs"/>
                <a:sym typeface="Bebas" pitchFamily="2" charset="0"/>
              </a:rPr>
              <a:t>标题</a:t>
            </a:r>
          </a:p>
        </p:txBody>
      </p:sp>
    </p:spTree>
    <p:extLst>
      <p:ext uri="{BB962C8B-B14F-4D97-AF65-F5344CB8AC3E}">
        <p14:creationId xmlns:p14="http://schemas.microsoft.com/office/powerpoint/2010/main" val="7185159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 advClick="0" advTm="0">
        <p14:flythrough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4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5" presetClass="path" presetSubtype="0" decel="40000" fill="hold" grpId="1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.08919 -1.48148E-6 L -0.0306 -1.48148E-6 " pathEditMode="relative" rAng="0" ptsTypes="AA">
                                      <p:cBhvr>
                                        <p:cTn id="24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35" presetClass="path" presetSubtype="0" accel="40000" decel="40000" fill="hold" grpId="2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16667E-7 -1.48148E-6 L -0.03073 -1.48148E-6 " pathEditMode="relative" rAng="0" ptsTypes="AA">
                                      <p:cBhvr>
                                        <p:cTn id="26" dur="1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2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35" presetClass="path" presetSubtype="0" decel="40000" fill="hold" grpId="1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0.03073 -4.44444E-6 L -0.08906 -4.44444E-6 " pathEditMode="relative" rAng="0" ptsTypes="AA">
                                      <p:cBhvr>
                                        <p:cTn id="45" dur="1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accel="40000" decel="40000" fill="hold" grpId="2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3073 -4.44444E-6 L -4.16667E-6 -4.44444E-6 " pathEditMode="relative" rAng="0" ptsTypes="AA">
                                      <p:cBhvr>
                                        <p:cTn id="4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35" presetClass="path" presetSubtype="0" decel="40000" fill="hold" grpId="1" nodeType="withEffect">
                                  <p:stCondLst>
                                    <p:cond delay="2500"/>
                                  </p:stCondLst>
                                  <p:childTnLst>
                                    <p:animMotion origin="layout" path="M 0.08919 -1.48148E-6 L -0.0306 -1.48148E-6 " pathEditMode="relative" rAng="0" ptsTypes="AA">
                                      <p:cBhvr>
                                        <p:cTn id="6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35" presetClass="path" presetSubtype="0" accel="40000" decel="40000" fill="hold" grpId="2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4.16667E-7 -1.48148E-6 L -0.03073 -1.48148E-6 " pathEditMode="relative" rAng="0" ptsTypes="AA">
                                      <p:cBhvr>
                                        <p:cTn id="68" dur="1000" spd="-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0" presetClass="entr" presetSubtype="0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2" fill="hold" grpId="0" nodeType="withEffect">
                                  <p:stCondLst>
                                    <p:cond delay="2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2" presetClass="entr" presetSubtype="2" fill="hold" grpId="0" nodeType="with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35" presetClass="path" presetSubtype="0" decel="40000" fill="hold" grpId="1" nodeType="withEffect">
                                  <p:stCondLst>
                                    <p:cond delay="3500"/>
                                  </p:stCondLst>
                                  <p:childTnLst>
                                    <p:animMotion origin="layout" path="M 0.03073 -4.44444E-6 L -0.08906 -4.44444E-6 " pathEditMode="relative" rAng="0" ptsTypes="AA">
                                      <p:cBhvr>
                                        <p:cTn id="87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88" presetID="35" presetClass="path" presetSubtype="0" accel="40000" decel="40000" fill="hold" grpId="2" nodeType="withEffect">
                                  <p:stCondLst>
                                    <p:cond delay="4500"/>
                                  </p:stCondLst>
                                  <p:childTnLst>
                                    <p:animMotion origin="layout" path="M 0.03073 -4.44444E-6 L -4.16667E-6 -4.44444E-6 " pathEditMode="relative" rAng="0" ptsTypes="AA">
                                      <p:cBhvr>
                                        <p:cTn id="8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10" presetClass="entr" presetSubtype="0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22" presetClass="entr" presetSubtype="8" fill="hold" grpId="0" nodeType="withEffect">
                                  <p:stCondLst>
                                    <p:cond delay="35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2" presetClass="entr" presetSubtype="8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 animBg="1"/>
      <p:bldP spid="32" grpId="1" animBg="1"/>
      <p:bldP spid="32" grpId="2" animBg="1"/>
      <p:bldP spid="33" grpId="0" animBg="1"/>
      <p:bldP spid="33" grpId="1" animBg="1"/>
      <p:bldP spid="33" grpId="2" animBg="1"/>
      <p:bldP spid="34" grpId="0" animBg="1"/>
      <p:bldP spid="34" grpId="1" animBg="1"/>
      <p:bldP spid="34" grpId="2" animBg="1"/>
      <p:bldP spid="35" grpId="0" animBg="1"/>
      <p:bldP spid="35" grpId="1" animBg="1"/>
      <p:bldP spid="35" grpId="2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03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工作存在不足之处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232" y="1733547"/>
            <a:ext cx="3480565" cy="232037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0293" y="1733547"/>
            <a:ext cx="3480565" cy="232037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55" y="1733547"/>
            <a:ext cx="3302186" cy="2320377"/>
          </a:xfrm>
          <a:prstGeom prst="rect">
            <a:avLst/>
          </a:prstGeom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63E30F16-7989-46AA-9A3A-E81E0456CDF7}"/>
              </a:ext>
            </a:extLst>
          </p:cNvPr>
          <p:cNvGrpSpPr/>
          <p:nvPr/>
        </p:nvGrpSpPr>
        <p:grpSpPr>
          <a:xfrm>
            <a:off x="1772619" y="4853466"/>
            <a:ext cx="8566219" cy="1087131"/>
            <a:chOff x="1772619" y="4853466"/>
            <a:chExt cx="8566219" cy="1087131"/>
          </a:xfrm>
        </p:grpSpPr>
        <p:sp>
          <p:nvSpPr>
            <p:cNvPr id="18" name="矩形 17"/>
            <p:cNvSpPr/>
            <p:nvPr/>
          </p:nvSpPr>
          <p:spPr>
            <a:xfrm>
              <a:off x="3948661" y="5166089"/>
              <a:ext cx="6390177" cy="496803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lvl="0">
                <a:lnSpc>
                  <a:spcPts val="2000"/>
                </a:lnSpc>
                <a:buNone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19" name="TextBox 13"/>
            <p:cNvSpPr txBox="1"/>
            <p:nvPr/>
          </p:nvSpPr>
          <p:spPr>
            <a:xfrm>
              <a:off x="1772619" y="5230832"/>
              <a:ext cx="1586433" cy="332399"/>
            </a:xfrm>
            <a:prstGeom prst="rect">
              <a:avLst/>
            </a:prstGeom>
            <a:noFill/>
          </p:spPr>
          <p:txBody>
            <a:bodyPr wrap="square" lIns="0" tIns="0" rIns="0" bIns="0" rtlCol="0" anchor="t" anchorCtr="0">
              <a:spAutoFit/>
            </a:bodyPr>
            <a:lstStyle/>
            <a:p>
              <a:pPr marL="0" marR="0" lvl="0" indent="0" algn="ctr" defTabSz="1216817" rtl="0" eaLnBrk="1" fontAlgn="auto" latinLnBrk="0" hangingPunct="1">
                <a:lnSpc>
                  <a:spcPct val="120000"/>
                </a:lnSpc>
                <a:spcBef>
                  <a:spcPct val="2000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  <a:sym typeface="Arial" panose="020B0604020202020204" pitchFamily="34" charset="0"/>
                </a:rPr>
                <a:t>添加标题</a:t>
              </a:r>
              <a:endPara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  <a:sym typeface="Arial" panose="020B0604020202020204" pitchFamily="34" charset="0"/>
              </a:endParaRPr>
            </a:p>
          </p:txBody>
        </p:sp>
        <p:cxnSp>
          <p:nvCxnSpPr>
            <p:cNvPr id="20" name="直接连接符 19"/>
            <p:cNvCxnSpPr/>
            <p:nvPr/>
          </p:nvCxnSpPr>
          <p:spPr>
            <a:xfrm>
              <a:off x="3598878" y="4853466"/>
              <a:ext cx="0" cy="1087131"/>
            </a:xfrm>
            <a:prstGeom prst="line">
              <a:avLst/>
            </a:prstGeom>
            <a:ln w="22225">
              <a:solidFill>
                <a:srgbClr val="597AA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0257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0"/>
                            </p:stCondLst>
                            <p:childTnLst>
                              <p:par>
                                <p:cTn id="18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740"/>
                            </p:stCondLst>
                            <p:childTnLst>
                              <p:par>
                                <p:cTn id="3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04F163-B047-47D4-9442-695464DF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4" name="TextBox 48">
            <a:extLst>
              <a:ext uri="{FF2B5EF4-FFF2-40B4-BE49-F238E27FC236}">
                <a16:creationId xmlns:a16="http://schemas.microsoft.com/office/drawing/2014/main" id="{EFE31C7E-5AA3-4DCB-9A50-73F5B82C655F}"/>
              </a:ext>
            </a:extLst>
          </p:cNvPr>
          <p:cNvSpPr txBox="1"/>
          <p:nvPr/>
        </p:nvSpPr>
        <p:spPr>
          <a:xfrm>
            <a:off x="4950660" y="2628634"/>
            <a:ext cx="52035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rPr>
              <a:t>明年工作目标计划</a:t>
            </a:r>
          </a:p>
        </p:txBody>
      </p:sp>
      <p:sp>
        <p:nvSpPr>
          <p:cNvPr id="46" name="TextBox 49">
            <a:extLst>
              <a:ext uri="{FF2B5EF4-FFF2-40B4-BE49-F238E27FC236}">
                <a16:creationId xmlns:a16="http://schemas.microsoft.com/office/drawing/2014/main" id="{F4B581C0-F2E5-4957-AE1C-C0952D9BC271}"/>
              </a:ext>
            </a:extLst>
          </p:cNvPr>
          <p:cNvSpPr txBox="1"/>
          <p:nvPr/>
        </p:nvSpPr>
        <p:spPr>
          <a:xfrm>
            <a:off x="5032702" y="3518960"/>
            <a:ext cx="5505450" cy="1249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ts val="2500"/>
              </a:lnSpc>
              <a:defRPr/>
            </a:pPr>
            <a:r>
              <a:rPr lang="en-US" altLang="zh-CN" sz="2000" dirty="0"/>
              <a:t>Time would heal almost all wounds. If your wounds have not been healed up, please wait for a short while.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  <a:p>
            <a:pPr defTabSz="1219170" eaLnBrk="0" hangingPunct="0"/>
            <a:endParaRPr lang="zh-CN" altLang="en-US" sz="1867" dirty="0">
              <a:solidFill>
                <a:srgbClr val="000000">
                  <a:lumMod val="65000"/>
                  <a:lumOff val="35000"/>
                </a:srgb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ABA15B7-6B8B-4D92-9564-E25287F69201}"/>
              </a:ext>
            </a:extLst>
          </p:cNvPr>
          <p:cNvGrpSpPr/>
          <p:nvPr/>
        </p:nvGrpSpPr>
        <p:grpSpPr>
          <a:xfrm>
            <a:off x="666428" y="4775317"/>
            <a:ext cx="4988196" cy="2082570"/>
            <a:chOff x="1802301" y="2478847"/>
            <a:chExt cx="3722199" cy="1554016"/>
          </a:xfrm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163964A6-E51C-4D81-A9C2-C25B95EDAE07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1EA6DDF2-2CFF-4BA4-A11C-E68A7EC60F7F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07C633-64BC-4605-BD38-77EA55A57B82}"/>
              </a:ext>
            </a:extLst>
          </p:cNvPr>
          <p:cNvGrpSpPr/>
          <p:nvPr/>
        </p:nvGrpSpPr>
        <p:grpSpPr>
          <a:xfrm>
            <a:off x="1917455" y="2236447"/>
            <a:ext cx="2651522" cy="2653161"/>
            <a:chOff x="1917455" y="2236447"/>
            <a:chExt cx="2651522" cy="2653161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0CE5F5B-0FDC-4662-8DC7-F9CCD21D8591}"/>
                </a:ext>
              </a:extLst>
            </p:cNvPr>
            <p:cNvGrpSpPr/>
            <p:nvPr/>
          </p:nvGrpSpPr>
          <p:grpSpPr>
            <a:xfrm>
              <a:off x="1917455" y="2236447"/>
              <a:ext cx="2651522" cy="2653161"/>
              <a:chOff x="265239" y="1114832"/>
              <a:chExt cx="2796817" cy="2798546"/>
            </a:xfrm>
            <a:effectLst>
              <a:outerShdw blurRad="381000" dist="101600" dir="2700000" algn="ctr" rotWithShape="0">
                <a:srgbClr val="000000">
                  <a:alpha val="30000"/>
                </a:srgbClr>
              </a:outerShdw>
            </a:effectLst>
          </p:grpSpPr>
          <p:sp>
            <p:nvSpPr>
              <p:cNvPr id="54" name="Freeform 3297">
                <a:extLst>
                  <a:ext uri="{FF2B5EF4-FFF2-40B4-BE49-F238E27FC236}">
                    <a16:creationId xmlns:a16="http://schemas.microsoft.com/office/drawing/2014/main" id="{76A65694-DD97-485F-B1D9-4087AA0CD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39" y="1114832"/>
                <a:ext cx="2796817" cy="2798546"/>
              </a:xfrm>
              <a:custGeom>
                <a:avLst/>
                <a:gdLst>
                  <a:gd name="T0" fmla="*/ 1619 w 3239"/>
                  <a:gd name="T1" fmla="*/ 3241 h 3241"/>
                  <a:gd name="T2" fmla="*/ 0 w 3239"/>
                  <a:gd name="T3" fmla="*/ 1620 h 3241"/>
                  <a:gd name="T4" fmla="*/ 1619 w 3239"/>
                  <a:gd name="T5" fmla="*/ 0 h 3241"/>
                  <a:gd name="T6" fmla="*/ 3239 w 3239"/>
                  <a:gd name="T7" fmla="*/ 1620 h 3241"/>
                  <a:gd name="T8" fmla="*/ 1619 w 3239"/>
                  <a:gd name="T9" fmla="*/ 3241 h 3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9" h="3241">
                    <a:moveTo>
                      <a:pt x="1619" y="3241"/>
                    </a:moveTo>
                    <a:lnTo>
                      <a:pt x="0" y="1620"/>
                    </a:lnTo>
                    <a:lnTo>
                      <a:pt x="1619" y="0"/>
                    </a:lnTo>
                    <a:lnTo>
                      <a:pt x="3239" y="1620"/>
                    </a:lnTo>
                    <a:lnTo>
                      <a:pt x="1619" y="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444500" dist="63500" dir="2700000" algn="l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5" name="Freeform 3297">
                <a:extLst>
                  <a:ext uri="{FF2B5EF4-FFF2-40B4-BE49-F238E27FC236}">
                    <a16:creationId xmlns:a16="http://schemas.microsoft.com/office/drawing/2014/main" id="{5176CD30-3430-445F-8F13-F76E160C8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83" y="1211088"/>
                <a:ext cx="2580144" cy="2581737"/>
              </a:xfrm>
              <a:custGeom>
                <a:avLst/>
                <a:gdLst>
                  <a:gd name="T0" fmla="*/ 1619 w 3239"/>
                  <a:gd name="T1" fmla="*/ 3241 h 3241"/>
                  <a:gd name="T2" fmla="*/ 0 w 3239"/>
                  <a:gd name="T3" fmla="*/ 1620 h 3241"/>
                  <a:gd name="T4" fmla="*/ 1619 w 3239"/>
                  <a:gd name="T5" fmla="*/ 0 h 3241"/>
                  <a:gd name="T6" fmla="*/ 3239 w 3239"/>
                  <a:gd name="T7" fmla="*/ 1620 h 3241"/>
                  <a:gd name="T8" fmla="*/ 1619 w 3239"/>
                  <a:gd name="T9" fmla="*/ 3241 h 3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9" h="3241">
                    <a:moveTo>
                      <a:pt x="1619" y="3241"/>
                    </a:moveTo>
                    <a:lnTo>
                      <a:pt x="0" y="1620"/>
                    </a:lnTo>
                    <a:lnTo>
                      <a:pt x="1619" y="0"/>
                    </a:lnTo>
                    <a:lnTo>
                      <a:pt x="3239" y="1620"/>
                    </a:lnTo>
                    <a:lnTo>
                      <a:pt x="1619" y="3241"/>
                    </a:lnTo>
                    <a:close/>
                  </a:path>
                </a:pathLst>
              </a:custGeom>
              <a:solidFill>
                <a:srgbClr val="597A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6" name="TextBox 48">
              <a:extLst>
                <a:ext uri="{FF2B5EF4-FFF2-40B4-BE49-F238E27FC236}">
                  <a16:creationId xmlns:a16="http://schemas.microsoft.com/office/drawing/2014/main" id="{BE713A55-1116-4C71-929E-129797F7A786}"/>
                </a:ext>
              </a:extLst>
            </p:cNvPr>
            <p:cNvSpPr txBox="1"/>
            <p:nvPr/>
          </p:nvSpPr>
          <p:spPr>
            <a:xfrm>
              <a:off x="2298285" y="2997966"/>
              <a:ext cx="1979448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/>
              <a:r>
                <a:rPr lang="en-US" altLang="zh-CN" sz="8000" b="1" dirty="0">
                  <a:solidFill>
                    <a:srgbClr val="FFFFFF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04</a:t>
              </a:r>
              <a:endParaRPr lang="en-GB" altLang="zh-CN" sz="80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B0C149-30F1-4872-BCEF-C3A15F3F8068}"/>
              </a:ext>
            </a:extLst>
          </p:cNvPr>
          <p:cNvGrpSpPr/>
          <p:nvPr/>
        </p:nvGrpSpPr>
        <p:grpSpPr>
          <a:xfrm>
            <a:off x="7329612" y="-317567"/>
            <a:ext cx="4887915" cy="4232491"/>
            <a:chOff x="7329612" y="-317567"/>
            <a:chExt cx="4887915" cy="4232491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90111B1-A3B1-4854-A739-962D8447D142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61" name="等腰三角形 60">
                <a:extLst>
                  <a:ext uri="{FF2B5EF4-FFF2-40B4-BE49-F238E27FC236}">
                    <a16:creationId xmlns:a16="http://schemas.microsoft.com/office/drawing/2014/main" id="{C5CC454D-B541-402E-90E2-3E0CF87FEA6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6DC5F74-93EB-4D9B-9B1B-B851EEE7C1C4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FF0529E-A02C-4085-82CF-4A00198A03BD}"/>
                </a:ext>
              </a:extLst>
            </p:cNvPr>
            <p:cNvSpPr/>
            <p:nvPr/>
          </p:nvSpPr>
          <p:spPr>
            <a:xfrm>
              <a:off x="9036176" y="-17849"/>
              <a:ext cx="3181350" cy="3932773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1C426C3C-11D5-4D16-A6BF-12C8FE2FC1EE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452816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7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04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明年工作目标计划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1404258" y="1902633"/>
            <a:ext cx="9042399" cy="3229489"/>
            <a:chOff x="1030515" y="2099523"/>
            <a:chExt cx="10130972" cy="3379680"/>
          </a:xfrm>
        </p:grpSpPr>
        <p:grpSp>
          <p:nvGrpSpPr>
            <p:cNvPr id="16" name="组合 15"/>
            <p:cNvGrpSpPr/>
            <p:nvPr/>
          </p:nvGrpSpPr>
          <p:grpSpPr>
            <a:xfrm>
              <a:off x="1030515" y="2099523"/>
              <a:ext cx="10130972" cy="3379680"/>
              <a:chOff x="1030515" y="2099523"/>
              <a:chExt cx="10130972" cy="3379680"/>
            </a:xfrm>
          </p:grpSpPr>
          <p:grpSp>
            <p:nvGrpSpPr>
              <p:cNvPr id="29" name="组合 28"/>
              <p:cNvGrpSpPr/>
              <p:nvPr/>
            </p:nvGrpSpPr>
            <p:grpSpPr>
              <a:xfrm>
                <a:off x="4570922" y="2099523"/>
                <a:ext cx="3050159" cy="3379680"/>
                <a:chOff x="4669152" y="2204864"/>
                <a:chExt cx="2853697" cy="3161994"/>
              </a:xfrm>
            </p:grpSpPr>
            <p:sp>
              <p:nvSpPr>
                <p:cNvPr id="38" name="矩形: 剪去单角 444"/>
                <p:cNvSpPr/>
                <p:nvPr/>
              </p:nvSpPr>
              <p:spPr>
                <a:xfrm>
                  <a:off x="4669152" y="2204864"/>
                  <a:ext cx="2853695" cy="3161994"/>
                </a:xfrm>
                <a:prstGeom prst="snip1Rect">
                  <a:avLst>
                    <a:gd name="adj" fmla="val 29383"/>
                  </a:avLst>
                </a:prstGeom>
                <a:solidFill>
                  <a:schemeClr val="bg1">
                    <a:lumMod val="95000"/>
                  </a:schemeClr>
                </a:solidFill>
                <a:ln w="12700">
                  <a:solidFill>
                    <a:srgbClr val="D42F3F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微软雅黑"/>
                    <a:cs typeface="+mn-cs"/>
                    <a:sym typeface="Arial"/>
                  </a:endParaRPr>
                </a:p>
              </p:txBody>
            </p:sp>
            <p:sp>
              <p:nvSpPr>
                <p:cNvPr id="39" name="矩形 38"/>
                <p:cNvSpPr/>
                <p:nvPr/>
              </p:nvSpPr>
              <p:spPr>
                <a:xfrm>
                  <a:off x="4669153" y="5243677"/>
                  <a:ext cx="2853695" cy="123181"/>
                </a:xfrm>
                <a:prstGeom prst="rect">
                  <a:avLst/>
                </a:prstGeom>
                <a:solidFill>
                  <a:srgbClr val="C1253A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微软雅黑"/>
                    <a:cs typeface="+mn-cs"/>
                    <a:sym typeface="Arial"/>
                  </a:endParaRPr>
                </a:p>
              </p:txBody>
            </p:sp>
            <p:sp>
              <p:nvSpPr>
                <p:cNvPr id="40" name="任意多边形: 形状 445"/>
                <p:cNvSpPr>
                  <a:spLocks/>
                </p:cNvSpPr>
                <p:nvPr/>
              </p:nvSpPr>
              <p:spPr bwMode="auto">
                <a:xfrm>
                  <a:off x="6802874" y="2204864"/>
                  <a:ext cx="719975" cy="719975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C1253A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zh-CN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微软雅黑"/>
                      <a:cs typeface="+mn-cs"/>
                      <a:sym typeface="Arial"/>
                    </a:rPr>
                    <a:t>2</a:t>
                  </a:r>
                </a:p>
              </p:txBody>
            </p:sp>
          </p:grpSp>
          <p:grpSp>
            <p:nvGrpSpPr>
              <p:cNvPr id="30" name="组合 29"/>
              <p:cNvGrpSpPr/>
              <p:nvPr/>
            </p:nvGrpSpPr>
            <p:grpSpPr>
              <a:xfrm>
                <a:off x="1030515" y="2099523"/>
                <a:ext cx="3050159" cy="3379680"/>
                <a:chOff x="247577" y="3140968"/>
                <a:chExt cx="2501994" cy="2772295"/>
              </a:xfrm>
            </p:grpSpPr>
            <p:sp>
              <p:nvSpPr>
                <p:cNvPr id="35" name="矩形: 剪去单角 437"/>
                <p:cNvSpPr/>
                <p:nvPr/>
              </p:nvSpPr>
              <p:spPr>
                <a:xfrm>
                  <a:off x="247577" y="3140968"/>
                  <a:ext cx="2501992" cy="2772295"/>
                </a:xfrm>
                <a:prstGeom prst="snip1Rect">
                  <a:avLst>
                    <a:gd name="adj" fmla="val 29383"/>
                  </a:avLst>
                </a:prstGeom>
                <a:solidFill>
                  <a:srgbClr val="F6F6F6"/>
                </a:solidFill>
                <a:ln w="12700">
                  <a:solidFill>
                    <a:srgbClr val="597A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微软雅黑"/>
                    <a:cs typeface="+mn-cs"/>
                    <a:sym typeface="Arial"/>
                  </a:endParaRPr>
                </a:p>
              </p:txBody>
            </p:sp>
            <p:sp>
              <p:nvSpPr>
                <p:cNvPr id="36" name="矩形 35"/>
                <p:cNvSpPr/>
                <p:nvPr/>
              </p:nvSpPr>
              <p:spPr>
                <a:xfrm>
                  <a:off x="247578" y="5805263"/>
                  <a:ext cx="2501992" cy="108000"/>
                </a:xfrm>
                <a:prstGeom prst="rect">
                  <a:avLst/>
                </a:prstGeom>
                <a:solidFill>
                  <a:srgbClr val="597AA0"/>
                </a:solidFill>
                <a:ln w="12700">
                  <a:solidFill>
                    <a:srgbClr val="597AA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微软雅黑"/>
                    <a:cs typeface="+mn-cs"/>
                    <a:sym typeface="Arial"/>
                  </a:endParaRPr>
                </a:p>
              </p:txBody>
            </p:sp>
            <p:sp>
              <p:nvSpPr>
                <p:cNvPr id="37" name="任意多边形: 形状 438"/>
                <p:cNvSpPr>
                  <a:spLocks/>
                </p:cNvSpPr>
                <p:nvPr/>
              </p:nvSpPr>
              <p:spPr bwMode="auto">
                <a:xfrm>
                  <a:off x="2118329" y="3140968"/>
                  <a:ext cx="631242" cy="631242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597AA0"/>
                </a:solidFill>
                <a:ln w="12700">
                  <a:solidFill>
                    <a:srgbClr val="597AA0"/>
                  </a:solidFill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微软雅黑"/>
                      <a:cs typeface="+mn-cs"/>
                      <a:sym typeface="Arial"/>
                    </a:rPr>
                    <a:t>1</a:t>
                  </a:r>
                </a:p>
              </p:txBody>
            </p:sp>
          </p:grpSp>
          <p:grpSp>
            <p:nvGrpSpPr>
              <p:cNvPr id="31" name="组合 30"/>
              <p:cNvGrpSpPr/>
              <p:nvPr/>
            </p:nvGrpSpPr>
            <p:grpSpPr>
              <a:xfrm>
                <a:off x="8111328" y="2099523"/>
                <a:ext cx="3050159" cy="3379680"/>
                <a:chOff x="247577" y="3140968"/>
                <a:chExt cx="2501994" cy="2772295"/>
              </a:xfrm>
            </p:grpSpPr>
            <p:sp>
              <p:nvSpPr>
                <p:cNvPr id="32" name="矩形: 剪去单角 455"/>
                <p:cNvSpPr/>
                <p:nvPr/>
              </p:nvSpPr>
              <p:spPr>
                <a:xfrm>
                  <a:off x="247577" y="3140968"/>
                  <a:ext cx="2501992" cy="2772295"/>
                </a:xfrm>
                <a:prstGeom prst="snip1Rect">
                  <a:avLst>
                    <a:gd name="adj" fmla="val 29383"/>
                  </a:avLst>
                </a:prstGeom>
                <a:solidFill>
                  <a:srgbClr val="F6F6F6"/>
                </a:solidFill>
                <a:ln w="12700">
                  <a:solidFill>
                    <a:srgbClr val="597AA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ea typeface="微软雅黑"/>
                    <a:cs typeface="+mn-cs"/>
                    <a:sym typeface="Arial"/>
                  </a:endParaRPr>
                </a:p>
              </p:txBody>
            </p:sp>
            <p:sp>
              <p:nvSpPr>
                <p:cNvPr id="33" name="矩形 32"/>
                <p:cNvSpPr/>
                <p:nvPr/>
              </p:nvSpPr>
              <p:spPr>
                <a:xfrm>
                  <a:off x="247578" y="5805263"/>
                  <a:ext cx="2501992" cy="108000"/>
                </a:xfrm>
                <a:prstGeom prst="rect">
                  <a:avLst/>
                </a:prstGeom>
                <a:solidFill>
                  <a:srgbClr val="597AA0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ea typeface="微软雅黑"/>
                    <a:cs typeface="+mn-cs"/>
                    <a:sym typeface="Arial"/>
                  </a:endParaRPr>
                </a:p>
              </p:txBody>
            </p:sp>
            <p:sp>
              <p:nvSpPr>
                <p:cNvPr id="34" name="任意多边形: 形状 456"/>
                <p:cNvSpPr>
                  <a:spLocks/>
                </p:cNvSpPr>
                <p:nvPr/>
              </p:nvSpPr>
              <p:spPr bwMode="auto">
                <a:xfrm>
                  <a:off x="2118329" y="3140968"/>
                  <a:ext cx="631242" cy="631242"/>
                </a:xfrm>
                <a:custGeom>
                  <a:avLst/>
                  <a:gdLst>
                    <a:gd name="T0" fmla="*/ 608 w 608"/>
                    <a:gd name="T1" fmla="*/ 0 h 608"/>
                    <a:gd name="T2" fmla="*/ 0 w 608"/>
                    <a:gd name="T3" fmla="*/ 0 h 608"/>
                    <a:gd name="T4" fmla="*/ 608 w 608"/>
                    <a:gd name="T5" fmla="*/ 608 h 608"/>
                    <a:gd name="T6" fmla="*/ 608 w 608"/>
                    <a:gd name="T7" fmla="*/ 0 h 60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608" h="608">
                      <a:moveTo>
                        <a:pt x="608" y="0"/>
                      </a:moveTo>
                      <a:lnTo>
                        <a:pt x="0" y="0"/>
                      </a:lnTo>
                      <a:lnTo>
                        <a:pt x="608" y="608"/>
                      </a:lnTo>
                      <a:lnTo>
                        <a:pt x="608" y="0"/>
                      </a:lnTo>
                      <a:close/>
                    </a:path>
                  </a:pathLst>
                </a:custGeom>
                <a:solidFill>
                  <a:srgbClr val="597AA0"/>
                </a:solidFill>
                <a:ln w="12700">
                  <a:noFill/>
                  <a:prstDash val="solid"/>
                  <a:round/>
                  <a:headEnd/>
                  <a:tailEnd/>
                </a:ln>
                <a:effectLst/>
              </p:spPr>
              <p:txBody>
                <a:bodyPr vert="horz" wrap="square" lIns="121920" tIns="60960" rIns="121920" bIns="60960" anchor="t" anchorCtr="0" compatLnSpc="1">
                  <a:prstTxWarp prst="textNoShape">
                    <a:avLst/>
                  </a:prstTxWarp>
                  <a:normAutofit/>
                </a:bodyPr>
                <a:lstStyle/>
                <a:p>
                  <a:pPr marL="0" marR="0" lvl="0" indent="0" algn="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en-US" altLang="ko-KR" sz="20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FFFF"/>
                      </a:solidFill>
                      <a:effectLst/>
                      <a:uLnTx/>
                      <a:uFillTx/>
                      <a:ea typeface="微软雅黑"/>
                      <a:cs typeface="+mn-cs"/>
                      <a:sym typeface="Arial"/>
                    </a:rPr>
                    <a:t>3</a:t>
                  </a:r>
                </a:p>
              </p:txBody>
            </p:sp>
          </p:grpSp>
        </p:grpSp>
        <p:grpSp>
          <p:nvGrpSpPr>
            <p:cNvPr id="17" name="组合 16"/>
            <p:cNvGrpSpPr/>
            <p:nvPr/>
          </p:nvGrpSpPr>
          <p:grpSpPr>
            <a:xfrm>
              <a:off x="1251661" y="3232767"/>
              <a:ext cx="2703113" cy="1378727"/>
              <a:chOff x="874712" y="3325188"/>
              <a:chExt cx="2703113" cy="1378727"/>
            </a:xfrm>
          </p:grpSpPr>
          <p:sp>
            <p:nvSpPr>
              <p:cNvPr id="27" name="矩形 26"/>
              <p:cNvSpPr/>
              <p:nvPr/>
            </p:nvSpPr>
            <p:spPr>
              <a:xfrm>
                <a:off x="874713" y="3802063"/>
                <a:ext cx="2703112" cy="90185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lvl="0" algn="ctr">
                  <a:lnSpc>
                    <a:spcPts val="2000"/>
                  </a:lnSpc>
                  <a:buNone/>
                  <a:defRPr/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lt"/>
                    <a:sym typeface="FZHei-B01S" panose="02010601030101010101" pitchFamily="2" charset="-122"/>
                  </a:rPr>
                  <a:t>请在此处添加具体内容，文字尽量言简意赅，简单说明即可，不必过于繁琐，注意板面美观度</a:t>
                </a:r>
                <a:r>
                  <a:rPr lang="zh-CN" altLang="en-US" sz="14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lt"/>
                    <a:sym typeface="FZHei-B01S" panose="02010601030101010101" pitchFamily="2" charset="-122"/>
                  </a:rPr>
                  <a:t>。</a:t>
                </a:r>
              </a:p>
            </p:txBody>
          </p:sp>
          <p:sp>
            <p:nvSpPr>
              <p:cNvPr id="28" name="矩形 27"/>
              <p:cNvSpPr/>
              <p:nvPr/>
            </p:nvSpPr>
            <p:spPr>
              <a:xfrm>
                <a:off x="874712" y="3325188"/>
                <a:ext cx="2241973" cy="48313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ea typeface="微软雅黑"/>
                    <a:cs typeface="+mn-cs"/>
                    <a:sym typeface="Arial"/>
                  </a:rPr>
                  <a:t>添加标题</a:t>
                </a: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4792068" y="3232767"/>
              <a:ext cx="2703113" cy="1378727"/>
              <a:chOff x="874712" y="3325188"/>
              <a:chExt cx="2703113" cy="1378727"/>
            </a:xfrm>
          </p:grpSpPr>
          <p:sp>
            <p:nvSpPr>
              <p:cNvPr id="25" name="矩形 24"/>
              <p:cNvSpPr/>
              <p:nvPr/>
            </p:nvSpPr>
            <p:spPr>
              <a:xfrm>
                <a:off x="874713" y="3802063"/>
                <a:ext cx="2703112" cy="90185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lt"/>
                    <a:sym typeface="FZHei-B01S" panose="02010601030101010101" pitchFamily="2" charset="-122"/>
                  </a:rPr>
                  <a:t>请在此处添加具体内容，文字尽量言简意赅，简单说明即可，不必过于繁琐，注意板面美观度。</a:t>
                </a:r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874712" y="3325188"/>
                <a:ext cx="2241973" cy="48313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ea typeface="微软雅黑"/>
                    <a:cs typeface="+mn-cs"/>
                    <a:sym typeface="Arial"/>
                  </a:rPr>
                  <a:t>添加标题</a:t>
                </a:r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8335368" y="3232767"/>
              <a:ext cx="2703113" cy="1378727"/>
              <a:chOff x="874712" y="3325188"/>
              <a:chExt cx="2703113" cy="1378727"/>
            </a:xfrm>
          </p:grpSpPr>
          <p:sp>
            <p:nvSpPr>
              <p:cNvPr id="23" name="矩形 22"/>
              <p:cNvSpPr/>
              <p:nvPr/>
            </p:nvSpPr>
            <p:spPr>
              <a:xfrm>
                <a:off x="874713" y="3802063"/>
                <a:ext cx="2703112" cy="901852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algn="ctr">
                  <a:lnSpc>
                    <a:spcPts val="2000"/>
                  </a:lnSpc>
                </a:pPr>
                <a:r>
                  <a: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a typeface="+mn-lt"/>
                    <a:sym typeface="FZHei-B01S" panose="02010601030101010101" pitchFamily="2" charset="-122"/>
                  </a:rPr>
                  <a:t>请在此处添加具体内容，文字尽量言简意赅，简单说明即可，不必过于繁琐，注意板面美观度。</a:t>
                </a:r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874712" y="3325188"/>
                <a:ext cx="2241973" cy="483135"/>
              </a:xfrm>
              <a:prstGeom prst="rect">
                <a:avLst/>
              </a:prstGeom>
            </p:spPr>
            <p:txBody>
              <a:bodyPr wrap="square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20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>
                        <a:lumMod val="65000"/>
                        <a:lumOff val="35000"/>
                      </a:srgbClr>
                    </a:solidFill>
                    <a:effectLst/>
                    <a:uLnTx/>
                    <a:uFillTx/>
                    <a:ea typeface="微软雅黑"/>
                    <a:cs typeface="+mn-cs"/>
                    <a:sym typeface="Arial"/>
                  </a:rPr>
                  <a:t>添加标题</a:t>
                </a:r>
              </a:p>
            </p:txBody>
          </p:sp>
        </p:grpSp>
        <p:sp>
          <p:nvSpPr>
            <p:cNvPr id="20" name="任意多边形: 形状 43"/>
            <p:cNvSpPr/>
            <p:nvPr/>
          </p:nvSpPr>
          <p:spPr>
            <a:xfrm>
              <a:off x="5617677" y="2431374"/>
              <a:ext cx="437690" cy="4376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51" h="21600" extrusionOk="0">
                  <a:moveTo>
                    <a:pt x="19313" y="4353"/>
                  </a:moveTo>
                  <a:lnTo>
                    <a:pt x="16178" y="7496"/>
                  </a:lnTo>
                  <a:cubicBezTo>
                    <a:pt x="16034" y="7640"/>
                    <a:pt x="15980" y="7851"/>
                    <a:pt x="16036" y="8047"/>
                  </a:cubicBezTo>
                  <a:lnTo>
                    <a:pt x="18732" y="17470"/>
                  </a:lnTo>
                  <a:cubicBezTo>
                    <a:pt x="18788" y="17666"/>
                    <a:pt x="18734" y="17878"/>
                    <a:pt x="18590" y="18022"/>
                  </a:cubicBezTo>
                  <a:lnTo>
                    <a:pt x="17170" y="19445"/>
                  </a:lnTo>
                  <a:cubicBezTo>
                    <a:pt x="17059" y="19556"/>
                    <a:pt x="16916" y="19609"/>
                    <a:pt x="16775" y="19609"/>
                  </a:cubicBezTo>
                  <a:cubicBezTo>
                    <a:pt x="16581" y="19609"/>
                    <a:pt x="16390" y="19510"/>
                    <a:pt x="16285" y="19322"/>
                  </a:cubicBezTo>
                  <a:lnTo>
                    <a:pt x="12375" y="12317"/>
                  </a:lnTo>
                  <a:cubicBezTo>
                    <a:pt x="12271" y="12129"/>
                    <a:pt x="12079" y="12029"/>
                    <a:pt x="11886" y="12029"/>
                  </a:cubicBezTo>
                  <a:cubicBezTo>
                    <a:pt x="11744" y="12029"/>
                    <a:pt x="11602" y="12083"/>
                    <a:pt x="11491" y="12194"/>
                  </a:cubicBezTo>
                  <a:lnTo>
                    <a:pt x="8519" y="15172"/>
                  </a:lnTo>
                  <a:cubicBezTo>
                    <a:pt x="8388" y="15304"/>
                    <a:pt x="8330" y="15492"/>
                    <a:pt x="8365" y="15674"/>
                  </a:cubicBezTo>
                  <a:lnTo>
                    <a:pt x="8996" y="18989"/>
                  </a:lnTo>
                  <a:cubicBezTo>
                    <a:pt x="9031" y="19171"/>
                    <a:pt x="8973" y="19359"/>
                    <a:pt x="8842" y="19491"/>
                  </a:cubicBezTo>
                  <a:lnTo>
                    <a:pt x="8441" y="19893"/>
                  </a:lnTo>
                  <a:cubicBezTo>
                    <a:pt x="8330" y="20004"/>
                    <a:pt x="8187" y="20058"/>
                    <a:pt x="8046" y="20058"/>
                  </a:cubicBezTo>
                  <a:cubicBezTo>
                    <a:pt x="7852" y="20058"/>
                    <a:pt x="7661" y="19958"/>
                    <a:pt x="7556" y="19770"/>
                  </a:cubicBezTo>
                  <a:lnTo>
                    <a:pt x="5577" y="16226"/>
                  </a:lnTo>
                  <a:cubicBezTo>
                    <a:pt x="5526" y="16136"/>
                    <a:pt x="5452" y="16061"/>
                    <a:pt x="5362" y="16010"/>
                  </a:cubicBezTo>
                  <a:lnTo>
                    <a:pt x="1826" y="14027"/>
                  </a:lnTo>
                  <a:cubicBezTo>
                    <a:pt x="1502" y="13845"/>
                    <a:pt x="1441" y="13403"/>
                    <a:pt x="1703" y="13141"/>
                  </a:cubicBezTo>
                  <a:lnTo>
                    <a:pt x="2105" y="12738"/>
                  </a:lnTo>
                  <a:cubicBezTo>
                    <a:pt x="2211" y="12632"/>
                    <a:pt x="2354" y="12574"/>
                    <a:pt x="2501" y="12574"/>
                  </a:cubicBezTo>
                  <a:cubicBezTo>
                    <a:pt x="2536" y="12574"/>
                    <a:pt x="2571" y="12577"/>
                    <a:pt x="2606" y="12584"/>
                  </a:cubicBezTo>
                  <a:lnTo>
                    <a:pt x="5913" y="13216"/>
                  </a:lnTo>
                  <a:cubicBezTo>
                    <a:pt x="5948" y="13223"/>
                    <a:pt x="5983" y="13226"/>
                    <a:pt x="6018" y="13226"/>
                  </a:cubicBezTo>
                  <a:cubicBezTo>
                    <a:pt x="6165" y="13226"/>
                    <a:pt x="6308" y="13168"/>
                    <a:pt x="6414" y="13062"/>
                  </a:cubicBezTo>
                  <a:lnTo>
                    <a:pt x="9385" y="10083"/>
                  </a:lnTo>
                  <a:cubicBezTo>
                    <a:pt x="9648" y="9820"/>
                    <a:pt x="9587" y="9379"/>
                    <a:pt x="9263" y="9197"/>
                  </a:cubicBezTo>
                  <a:lnTo>
                    <a:pt x="2273" y="5278"/>
                  </a:lnTo>
                  <a:cubicBezTo>
                    <a:pt x="1949" y="5097"/>
                    <a:pt x="1888" y="4655"/>
                    <a:pt x="2150" y="4392"/>
                  </a:cubicBezTo>
                  <a:lnTo>
                    <a:pt x="3571" y="2968"/>
                  </a:lnTo>
                  <a:cubicBezTo>
                    <a:pt x="3677" y="2862"/>
                    <a:pt x="3820" y="2804"/>
                    <a:pt x="3966" y="2804"/>
                  </a:cubicBezTo>
                  <a:cubicBezTo>
                    <a:pt x="4018" y="2804"/>
                    <a:pt x="4070" y="2811"/>
                    <a:pt x="4121" y="2826"/>
                  </a:cubicBezTo>
                  <a:lnTo>
                    <a:pt x="13523" y="5528"/>
                  </a:lnTo>
                  <a:cubicBezTo>
                    <a:pt x="13574" y="5543"/>
                    <a:pt x="13625" y="5550"/>
                    <a:pt x="13677" y="5550"/>
                  </a:cubicBezTo>
                  <a:cubicBezTo>
                    <a:pt x="13823" y="5550"/>
                    <a:pt x="13966" y="5493"/>
                    <a:pt x="14073" y="5386"/>
                  </a:cubicBezTo>
                  <a:lnTo>
                    <a:pt x="17208" y="2243"/>
                  </a:lnTo>
                  <a:cubicBezTo>
                    <a:pt x="17593" y="1857"/>
                    <a:pt x="18321" y="1542"/>
                    <a:pt x="18937" y="1542"/>
                  </a:cubicBezTo>
                  <a:cubicBezTo>
                    <a:pt x="19252" y="1542"/>
                    <a:pt x="19538" y="1624"/>
                    <a:pt x="19734" y="1821"/>
                  </a:cubicBezTo>
                  <a:cubicBezTo>
                    <a:pt x="20316" y="2404"/>
                    <a:pt x="19895" y="3770"/>
                    <a:pt x="19313" y="4353"/>
                  </a:cubicBezTo>
                  <a:cubicBezTo>
                    <a:pt x="19313" y="4353"/>
                    <a:pt x="19313" y="4353"/>
                    <a:pt x="19313" y="4353"/>
                  </a:cubicBezTo>
                  <a:close/>
                  <a:moveTo>
                    <a:pt x="20822" y="731"/>
                  </a:moveTo>
                  <a:cubicBezTo>
                    <a:pt x="20557" y="465"/>
                    <a:pt x="20235" y="268"/>
                    <a:pt x="19866" y="145"/>
                  </a:cubicBezTo>
                  <a:cubicBezTo>
                    <a:pt x="19578" y="49"/>
                    <a:pt x="19266" y="0"/>
                    <a:pt x="18937" y="0"/>
                  </a:cubicBezTo>
                  <a:cubicBezTo>
                    <a:pt x="18441" y="0"/>
                    <a:pt x="17909" y="111"/>
                    <a:pt x="17399" y="322"/>
                  </a:cubicBezTo>
                  <a:cubicBezTo>
                    <a:pt x="16897" y="530"/>
                    <a:pt x="16455" y="817"/>
                    <a:pt x="16120" y="1153"/>
                  </a:cubicBezTo>
                  <a:lnTo>
                    <a:pt x="13392" y="3887"/>
                  </a:lnTo>
                  <a:lnTo>
                    <a:pt x="4545" y="1343"/>
                  </a:lnTo>
                  <a:cubicBezTo>
                    <a:pt x="4357" y="1289"/>
                    <a:pt x="4162" y="1262"/>
                    <a:pt x="3966" y="1262"/>
                  </a:cubicBezTo>
                  <a:cubicBezTo>
                    <a:pt x="3691" y="1262"/>
                    <a:pt x="3423" y="1315"/>
                    <a:pt x="3169" y="1420"/>
                  </a:cubicBezTo>
                  <a:cubicBezTo>
                    <a:pt x="2911" y="1526"/>
                    <a:pt x="2680" y="1680"/>
                    <a:pt x="2482" y="1878"/>
                  </a:cubicBezTo>
                  <a:lnTo>
                    <a:pt x="1062" y="3301"/>
                  </a:lnTo>
                  <a:cubicBezTo>
                    <a:pt x="828" y="3536"/>
                    <a:pt x="650" y="3827"/>
                    <a:pt x="549" y="4142"/>
                  </a:cubicBezTo>
                  <a:cubicBezTo>
                    <a:pt x="452" y="4442"/>
                    <a:pt x="424" y="4765"/>
                    <a:pt x="467" y="5077"/>
                  </a:cubicBezTo>
                  <a:cubicBezTo>
                    <a:pt x="511" y="5389"/>
                    <a:pt x="625" y="5693"/>
                    <a:pt x="799" y="5955"/>
                  </a:cubicBezTo>
                  <a:cubicBezTo>
                    <a:pt x="982" y="6230"/>
                    <a:pt x="1232" y="6462"/>
                    <a:pt x="1522" y="6624"/>
                  </a:cubicBezTo>
                  <a:lnTo>
                    <a:pt x="7382" y="9910"/>
                  </a:lnTo>
                  <a:lnTo>
                    <a:pt x="5692" y="11604"/>
                  </a:lnTo>
                  <a:lnTo>
                    <a:pt x="2894" y="11069"/>
                  </a:lnTo>
                  <a:cubicBezTo>
                    <a:pt x="2765" y="11044"/>
                    <a:pt x="2632" y="11031"/>
                    <a:pt x="2501" y="11031"/>
                  </a:cubicBezTo>
                  <a:cubicBezTo>
                    <a:pt x="2225" y="11031"/>
                    <a:pt x="1956" y="11085"/>
                    <a:pt x="1701" y="11190"/>
                  </a:cubicBezTo>
                  <a:cubicBezTo>
                    <a:pt x="1444" y="11296"/>
                    <a:pt x="1213" y="11450"/>
                    <a:pt x="1017" y="11647"/>
                  </a:cubicBezTo>
                  <a:lnTo>
                    <a:pt x="615" y="12050"/>
                  </a:lnTo>
                  <a:cubicBezTo>
                    <a:pt x="380" y="12285"/>
                    <a:pt x="203" y="12576"/>
                    <a:pt x="101" y="12891"/>
                  </a:cubicBezTo>
                  <a:cubicBezTo>
                    <a:pt x="5" y="13191"/>
                    <a:pt x="-23" y="13513"/>
                    <a:pt x="20" y="13826"/>
                  </a:cubicBezTo>
                  <a:cubicBezTo>
                    <a:pt x="63" y="14138"/>
                    <a:pt x="178" y="14441"/>
                    <a:pt x="352" y="14703"/>
                  </a:cubicBezTo>
                  <a:cubicBezTo>
                    <a:pt x="535" y="14979"/>
                    <a:pt x="785" y="15210"/>
                    <a:pt x="1074" y="15373"/>
                  </a:cubicBezTo>
                  <a:lnTo>
                    <a:pt x="4369" y="17221"/>
                  </a:lnTo>
                  <a:lnTo>
                    <a:pt x="6213" y="20524"/>
                  </a:lnTo>
                  <a:cubicBezTo>
                    <a:pt x="6584" y="21188"/>
                    <a:pt x="7286" y="21600"/>
                    <a:pt x="8046" y="21600"/>
                  </a:cubicBezTo>
                  <a:cubicBezTo>
                    <a:pt x="8606" y="21600"/>
                    <a:pt x="9132" y="21381"/>
                    <a:pt x="9529" y="20984"/>
                  </a:cubicBezTo>
                  <a:lnTo>
                    <a:pt x="9930" y="20581"/>
                  </a:lnTo>
                  <a:cubicBezTo>
                    <a:pt x="10422" y="20088"/>
                    <a:pt x="10638" y="19385"/>
                    <a:pt x="10508" y="18700"/>
                  </a:cubicBezTo>
                  <a:lnTo>
                    <a:pt x="9974" y="15896"/>
                  </a:lnTo>
                  <a:lnTo>
                    <a:pt x="11664" y="14201"/>
                  </a:lnTo>
                  <a:lnTo>
                    <a:pt x="14942" y="20075"/>
                  </a:lnTo>
                  <a:cubicBezTo>
                    <a:pt x="15313" y="20739"/>
                    <a:pt x="16015" y="21152"/>
                    <a:pt x="16775" y="21152"/>
                  </a:cubicBezTo>
                  <a:cubicBezTo>
                    <a:pt x="17335" y="21152"/>
                    <a:pt x="17861" y="20933"/>
                    <a:pt x="18258" y="20536"/>
                  </a:cubicBezTo>
                  <a:lnTo>
                    <a:pt x="19678" y="19113"/>
                  </a:lnTo>
                  <a:cubicBezTo>
                    <a:pt x="20217" y="18572"/>
                    <a:pt x="20422" y="17780"/>
                    <a:pt x="20211" y="17045"/>
                  </a:cubicBezTo>
                  <a:lnTo>
                    <a:pt x="17674" y="8178"/>
                  </a:lnTo>
                  <a:lnTo>
                    <a:pt x="20402" y="5443"/>
                  </a:lnTo>
                  <a:cubicBezTo>
                    <a:pt x="20900" y="4943"/>
                    <a:pt x="21298" y="4185"/>
                    <a:pt x="21464" y="3413"/>
                  </a:cubicBezTo>
                  <a:cubicBezTo>
                    <a:pt x="21559" y="2971"/>
                    <a:pt x="21577" y="2546"/>
                    <a:pt x="21517" y="2149"/>
                  </a:cubicBezTo>
                  <a:cubicBezTo>
                    <a:pt x="21432" y="1592"/>
                    <a:pt x="21192" y="1102"/>
                    <a:pt x="20822" y="731"/>
                  </a:cubicBezTo>
                  <a:cubicBezTo>
                    <a:pt x="20822" y="731"/>
                    <a:pt x="20822" y="731"/>
                    <a:pt x="20822" y="731"/>
                  </a:cubicBezTo>
                  <a:close/>
                </a:path>
              </a:pathLst>
            </a:custGeom>
            <a:solidFill>
              <a:srgbClr val="C1253A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1" name="任意多边形: 形状 41"/>
            <p:cNvSpPr/>
            <p:nvPr/>
          </p:nvSpPr>
          <p:spPr>
            <a:xfrm>
              <a:off x="2026602" y="2453586"/>
              <a:ext cx="471852" cy="383406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24" y="0"/>
                  </a:moveTo>
                  <a:cubicBezTo>
                    <a:pt x="912" y="0"/>
                    <a:pt x="0" y="1122"/>
                    <a:pt x="0" y="2491"/>
                  </a:cubicBezTo>
                  <a:lnTo>
                    <a:pt x="0" y="11634"/>
                  </a:lnTo>
                  <a:cubicBezTo>
                    <a:pt x="0" y="13008"/>
                    <a:pt x="912" y="14134"/>
                    <a:pt x="2024" y="14134"/>
                  </a:cubicBezTo>
                  <a:lnTo>
                    <a:pt x="2024" y="16617"/>
                  </a:lnTo>
                  <a:cubicBezTo>
                    <a:pt x="2024" y="17994"/>
                    <a:pt x="2935" y="19109"/>
                    <a:pt x="4049" y="19109"/>
                  </a:cubicBezTo>
                  <a:lnTo>
                    <a:pt x="4822" y="19109"/>
                  </a:lnTo>
                  <a:cubicBezTo>
                    <a:pt x="5125" y="20540"/>
                    <a:pt x="6166" y="21600"/>
                    <a:pt x="7423" y="21600"/>
                  </a:cubicBezTo>
                  <a:cubicBezTo>
                    <a:pt x="8673" y="21600"/>
                    <a:pt x="9726" y="20540"/>
                    <a:pt x="10030" y="19109"/>
                  </a:cubicBezTo>
                  <a:lnTo>
                    <a:pt x="13594" y="19109"/>
                  </a:lnTo>
                  <a:cubicBezTo>
                    <a:pt x="13897" y="20540"/>
                    <a:pt x="14942" y="21600"/>
                    <a:pt x="16202" y="21600"/>
                  </a:cubicBezTo>
                  <a:cubicBezTo>
                    <a:pt x="17449" y="21600"/>
                    <a:pt x="18498" y="20540"/>
                    <a:pt x="18803" y="19109"/>
                  </a:cubicBezTo>
                  <a:lnTo>
                    <a:pt x="19576" y="19109"/>
                  </a:lnTo>
                  <a:cubicBezTo>
                    <a:pt x="20692" y="19109"/>
                    <a:pt x="21600" y="17994"/>
                    <a:pt x="21600" y="16617"/>
                  </a:cubicBezTo>
                  <a:lnTo>
                    <a:pt x="21600" y="11634"/>
                  </a:lnTo>
                  <a:cubicBezTo>
                    <a:pt x="21600" y="11142"/>
                    <a:pt x="21482" y="10663"/>
                    <a:pt x="21259" y="10248"/>
                  </a:cubicBezTo>
                  <a:lnTo>
                    <a:pt x="18554" y="5265"/>
                  </a:lnTo>
                  <a:cubicBezTo>
                    <a:pt x="18182" y="4566"/>
                    <a:pt x="17557" y="4160"/>
                    <a:pt x="16876" y="4160"/>
                  </a:cubicBezTo>
                  <a:lnTo>
                    <a:pt x="14177" y="4160"/>
                  </a:lnTo>
                  <a:lnTo>
                    <a:pt x="14177" y="2491"/>
                  </a:lnTo>
                  <a:cubicBezTo>
                    <a:pt x="14177" y="1122"/>
                    <a:pt x="13265" y="0"/>
                    <a:pt x="12146" y="0"/>
                  </a:cubicBezTo>
                  <a:lnTo>
                    <a:pt x="2024" y="0"/>
                  </a:lnTo>
                  <a:close/>
                  <a:moveTo>
                    <a:pt x="2024" y="1669"/>
                  </a:moveTo>
                  <a:lnTo>
                    <a:pt x="12146" y="1669"/>
                  </a:lnTo>
                  <a:cubicBezTo>
                    <a:pt x="12524" y="1669"/>
                    <a:pt x="12821" y="2034"/>
                    <a:pt x="12821" y="2491"/>
                  </a:cubicBezTo>
                  <a:lnTo>
                    <a:pt x="12821" y="11634"/>
                  </a:lnTo>
                  <a:cubicBezTo>
                    <a:pt x="12821" y="12090"/>
                    <a:pt x="12524" y="12465"/>
                    <a:pt x="12146" y="12465"/>
                  </a:cubicBezTo>
                  <a:cubicBezTo>
                    <a:pt x="12146" y="12465"/>
                    <a:pt x="2024" y="12465"/>
                    <a:pt x="2024" y="12465"/>
                  </a:cubicBezTo>
                  <a:cubicBezTo>
                    <a:pt x="1649" y="12465"/>
                    <a:pt x="1350" y="12090"/>
                    <a:pt x="1350" y="11634"/>
                  </a:cubicBezTo>
                  <a:lnTo>
                    <a:pt x="1350" y="2491"/>
                  </a:lnTo>
                  <a:cubicBezTo>
                    <a:pt x="1350" y="2034"/>
                    <a:pt x="1649" y="1669"/>
                    <a:pt x="2024" y="1669"/>
                  </a:cubicBezTo>
                  <a:close/>
                  <a:moveTo>
                    <a:pt x="14177" y="5821"/>
                  </a:moveTo>
                  <a:lnTo>
                    <a:pt x="16876" y="5821"/>
                  </a:lnTo>
                  <a:cubicBezTo>
                    <a:pt x="17102" y="5821"/>
                    <a:pt x="17311" y="5958"/>
                    <a:pt x="17440" y="6184"/>
                  </a:cubicBezTo>
                  <a:lnTo>
                    <a:pt x="20132" y="11175"/>
                  </a:lnTo>
                  <a:cubicBezTo>
                    <a:pt x="20206" y="11307"/>
                    <a:pt x="20250" y="11475"/>
                    <a:pt x="20250" y="11634"/>
                  </a:cubicBezTo>
                  <a:cubicBezTo>
                    <a:pt x="20250" y="11634"/>
                    <a:pt x="20250" y="16617"/>
                    <a:pt x="20250" y="16617"/>
                  </a:cubicBezTo>
                  <a:cubicBezTo>
                    <a:pt x="20250" y="17074"/>
                    <a:pt x="19946" y="17448"/>
                    <a:pt x="19576" y="17448"/>
                  </a:cubicBezTo>
                  <a:lnTo>
                    <a:pt x="18803" y="17448"/>
                  </a:lnTo>
                  <a:cubicBezTo>
                    <a:pt x="18498" y="16016"/>
                    <a:pt x="17455" y="14956"/>
                    <a:pt x="16202" y="14956"/>
                  </a:cubicBezTo>
                  <a:cubicBezTo>
                    <a:pt x="14942" y="14956"/>
                    <a:pt x="13897" y="16016"/>
                    <a:pt x="13594" y="17448"/>
                  </a:cubicBezTo>
                  <a:lnTo>
                    <a:pt x="10030" y="17448"/>
                  </a:lnTo>
                  <a:cubicBezTo>
                    <a:pt x="9729" y="16016"/>
                    <a:pt x="8678" y="14956"/>
                    <a:pt x="7423" y="14956"/>
                  </a:cubicBezTo>
                  <a:cubicBezTo>
                    <a:pt x="6166" y="14956"/>
                    <a:pt x="5125" y="16016"/>
                    <a:pt x="4822" y="17448"/>
                  </a:cubicBezTo>
                  <a:lnTo>
                    <a:pt x="4049" y="17448"/>
                  </a:lnTo>
                  <a:cubicBezTo>
                    <a:pt x="3676" y="17448"/>
                    <a:pt x="3374" y="17074"/>
                    <a:pt x="3374" y="16617"/>
                  </a:cubicBezTo>
                  <a:lnTo>
                    <a:pt x="3374" y="14134"/>
                  </a:lnTo>
                  <a:lnTo>
                    <a:pt x="12146" y="14134"/>
                  </a:lnTo>
                  <a:cubicBezTo>
                    <a:pt x="13265" y="14134"/>
                    <a:pt x="14177" y="13008"/>
                    <a:pt x="14177" y="11634"/>
                  </a:cubicBezTo>
                  <a:lnTo>
                    <a:pt x="14177" y="5821"/>
                  </a:lnTo>
                  <a:close/>
                  <a:moveTo>
                    <a:pt x="15553" y="6450"/>
                  </a:moveTo>
                  <a:cubicBezTo>
                    <a:pt x="15182" y="6450"/>
                    <a:pt x="14885" y="6824"/>
                    <a:pt x="14885" y="7281"/>
                  </a:cubicBezTo>
                  <a:lnTo>
                    <a:pt x="14885" y="12263"/>
                  </a:lnTo>
                  <a:cubicBezTo>
                    <a:pt x="14885" y="12721"/>
                    <a:pt x="15182" y="13102"/>
                    <a:pt x="15553" y="13102"/>
                  </a:cubicBezTo>
                  <a:lnTo>
                    <a:pt x="18259" y="13102"/>
                  </a:lnTo>
                  <a:cubicBezTo>
                    <a:pt x="18629" y="13102"/>
                    <a:pt x="18934" y="12721"/>
                    <a:pt x="18934" y="12263"/>
                  </a:cubicBezTo>
                  <a:lnTo>
                    <a:pt x="18934" y="11022"/>
                  </a:lnTo>
                  <a:cubicBezTo>
                    <a:pt x="18934" y="10857"/>
                    <a:pt x="18888" y="10694"/>
                    <a:pt x="18816" y="10554"/>
                  </a:cubicBezTo>
                  <a:cubicBezTo>
                    <a:pt x="18816" y="10554"/>
                    <a:pt x="16798" y="6829"/>
                    <a:pt x="16798" y="6829"/>
                  </a:cubicBezTo>
                  <a:cubicBezTo>
                    <a:pt x="16673" y="6592"/>
                    <a:pt x="16460" y="6450"/>
                    <a:pt x="16234" y="6450"/>
                  </a:cubicBezTo>
                  <a:lnTo>
                    <a:pt x="15553" y="6450"/>
                  </a:lnTo>
                  <a:close/>
                  <a:moveTo>
                    <a:pt x="15553" y="7281"/>
                  </a:moveTo>
                  <a:lnTo>
                    <a:pt x="16234" y="7281"/>
                  </a:lnTo>
                  <a:lnTo>
                    <a:pt x="18259" y="11022"/>
                  </a:lnTo>
                  <a:cubicBezTo>
                    <a:pt x="18259" y="11022"/>
                    <a:pt x="18259" y="12263"/>
                    <a:pt x="18259" y="12263"/>
                  </a:cubicBezTo>
                  <a:lnTo>
                    <a:pt x="15553" y="12263"/>
                  </a:lnTo>
                  <a:lnTo>
                    <a:pt x="15553" y="7281"/>
                  </a:lnTo>
                  <a:close/>
                  <a:moveTo>
                    <a:pt x="7423" y="16617"/>
                  </a:moveTo>
                  <a:cubicBezTo>
                    <a:pt x="8167" y="16617"/>
                    <a:pt x="8772" y="17365"/>
                    <a:pt x="8772" y="18278"/>
                  </a:cubicBezTo>
                  <a:cubicBezTo>
                    <a:pt x="8772" y="19191"/>
                    <a:pt x="8167" y="19939"/>
                    <a:pt x="7423" y="19939"/>
                  </a:cubicBezTo>
                  <a:cubicBezTo>
                    <a:pt x="6677" y="19939"/>
                    <a:pt x="6073" y="19191"/>
                    <a:pt x="6073" y="18278"/>
                  </a:cubicBezTo>
                  <a:cubicBezTo>
                    <a:pt x="6073" y="17365"/>
                    <a:pt x="6677" y="16617"/>
                    <a:pt x="7423" y="16617"/>
                  </a:cubicBezTo>
                  <a:close/>
                  <a:moveTo>
                    <a:pt x="16202" y="16617"/>
                  </a:moveTo>
                  <a:cubicBezTo>
                    <a:pt x="16943" y="16617"/>
                    <a:pt x="17551" y="17365"/>
                    <a:pt x="17551" y="18278"/>
                  </a:cubicBezTo>
                  <a:cubicBezTo>
                    <a:pt x="17551" y="19191"/>
                    <a:pt x="16943" y="19939"/>
                    <a:pt x="16202" y="19939"/>
                  </a:cubicBezTo>
                  <a:cubicBezTo>
                    <a:pt x="15454" y="19939"/>
                    <a:pt x="14852" y="19191"/>
                    <a:pt x="14852" y="18278"/>
                  </a:cubicBezTo>
                  <a:cubicBezTo>
                    <a:pt x="14852" y="17365"/>
                    <a:pt x="15454" y="16617"/>
                    <a:pt x="16202" y="16617"/>
                  </a:cubicBezTo>
                  <a:close/>
                </a:path>
              </a:pathLst>
            </a:custGeom>
            <a:solidFill>
              <a:srgbClr val="597AA0"/>
            </a:solidFill>
            <a:ln w="12700" cap="flat">
              <a:solidFill>
                <a:srgbClr val="597AA0"/>
              </a:solidFill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  <a:cs typeface="+mn-cs"/>
                <a:sym typeface="Arial"/>
              </a:endParaRPr>
            </a:p>
          </p:txBody>
        </p:sp>
        <p:sp>
          <p:nvSpPr>
            <p:cNvPr id="22" name="任意多边形: 形状 39"/>
            <p:cNvSpPr/>
            <p:nvPr/>
          </p:nvSpPr>
          <p:spPr>
            <a:xfrm>
              <a:off x="9159964" y="2398527"/>
              <a:ext cx="408312" cy="5179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003" y="6729"/>
                  </a:moveTo>
                  <a:cubicBezTo>
                    <a:pt x="17891" y="6790"/>
                    <a:pt x="17842" y="6883"/>
                    <a:pt x="17842" y="6994"/>
                  </a:cubicBezTo>
                  <a:cubicBezTo>
                    <a:pt x="17842" y="7080"/>
                    <a:pt x="17901" y="7139"/>
                    <a:pt x="18015" y="7191"/>
                  </a:cubicBezTo>
                  <a:cubicBezTo>
                    <a:pt x="18122" y="7230"/>
                    <a:pt x="18344" y="7284"/>
                    <a:pt x="18697" y="7352"/>
                  </a:cubicBezTo>
                  <a:cubicBezTo>
                    <a:pt x="19207" y="7434"/>
                    <a:pt x="19552" y="7540"/>
                    <a:pt x="19715" y="7661"/>
                  </a:cubicBezTo>
                  <a:cubicBezTo>
                    <a:pt x="19899" y="7775"/>
                    <a:pt x="19976" y="7963"/>
                    <a:pt x="19976" y="8220"/>
                  </a:cubicBezTo>
                  <a:cubicBezTo>
                    <a:pt x="19976" y="8479"/>
                    <a:pt x="19851" y="8684"/>
                    <a:pt x="19591" y="8842"/>
                  </a:cubicBezTo>
                  <a:cubicBezTo>
                    <a:pt x="19332" y="8993"/>
                    <a:pt x="18985" y="9069"/>
                    <a:pt x="18546" y="9069"/>
                  </a:cubicBezTo>
                  <a:cubicBezTo>
                    <a:pt x="18091" y="9069"/>
                    <a:pt x="17748" y="8987"/>
                    <a:pt x="17505" y="8826"/>
                  </a:cubicBezTo>
                  <a:cubicBezTo>
                    <a:pt x="17256" y="8660"/>
                    <a:pt x="17122" y="8433"/>
                    <a:pt x="17105" y="8130"/>
                  </a:cubicBezTo>
                  <a:lnTo>
                    <a:pt x="17814" y="8130"/>
                  </a:lnTo>
                  <a:cubicBezTo>
                    <a:pt x="17814" y="8283"/>
                    <a:pt x="17879" y="8395"/>
                    <a:pt x="18015" y="8471"/>
                  </a:cubicBezTo>
                  <a:cubicBezTo>
                    <a:pt x="18132" y="8553"/>
                    <a:pt x="18312" y="8592"/>
                    <a:pt x="18546" y="8592"/>
                  </a:cubicBezTo>
                  <a:cubicBezTo>
                    <a:pt x="18773" y="8592"/>
                    <a:pt x="18957" y="8562"/>
                    <a:pt x="19091" y="8501"/>
                  </a:cubicBezTo>
                  <a:cubicBezTo>
                    <a:pt x="19217" y="8442"/>
                    <a:pt x="19283" y="8356"/>
                    <a:pt x="19283" y="8253"/>
                  </a:cubicBezTo>
                  <a:cubicBezTo>
                    <a:pt x="19283" y="8152"/>
                    <a:pt x="19234" y="8078"/>
                    <a:pt x="19148" y="8024"/>
                  </a:cubicBezTo>
                  <a:cubicBezTo>
                    <a:pt x="19054" y="7973"/>
                    <a:pt x="18860" y="7926"/>
                    <a:pt x="18555" y="7874"/>
                  </a:cubicBezTo>
                  <a:cubicBezTo>
                    <a:pt x="18003" y="7775"/>
                    <a:pt x="17623" y="7669"/>
                    <a:pt x="17440" y="7554"/>
                  </a:cubicBezTo>
                  <a:cubicBezTo>
                    <a:pt x="17256" y="7442"/>
                    <a:pt x="17161" y="7268"/>
                    <a:pt x="17161" y="7024"/>
                  </a:cubicBezTo>
                  <a:cubicBezTo>
                    <a:pt x="17161" y="6759"/>
                    <a:pt x="17278" y="6550"/>
                    <a:pt x="17527" y="6388"/>
                  </a:cubicBezTo>
                  <a:cubicBezTo>
                    <a:pt x="17776" y="6230"/>
                    <a:pt x="18103" y="6154"/>
                    <a:pt x="18524" y="6154"/>
                  </a:cubicBezTo>
                  <a:cubicBezTo>
                    <a:pt x="18919" y="6154"/>
                    <a:pt x="19234" y="6230"/>
                    <a:pt x="19487" y="6397"/>
                  </a:cubicBezTo>
                  <a:cubicBezTo>
                    <a:pt x="19737" y="6563"/>
                    <a:pt x="19868" y="6785"/>
                    <a:pt x="19899" y="7063"/>
                  </a:cubicBezTo>
                  <a:lnTo>
                    <a:pt x="19179" y="7063"/>
                  </a:lnTo>
                  <a:cubicBezTo>
                    <a:pt x="19169" y="6926"/>
                    <a:pt x="19091" y="6820"/>
                    <a:pt x="18967" y="6747"/>
                  </a:cubicBezTo>
                  <a:cubicBezTo>
                    <a:pt x="18832" y="6670"/>
                    <a:pt x="18648" y="6631"/>
                    <a:pt x="18437" y="6631"/>
                  </a:cubicBezTo>
                  <a:cubicBezTo>
                    <a:pt x="18257" y="6631"/>
                    <a:pt x="18103" y="6661"/>
                    <a:pt x="18003" y="6729"/>
                  </a:cubicBezTo>
                  <a:cubicBezTo>
                    <a:pt x="18003" y="6729"/>
                    <a:pt x="18003" y="6729"/>
                    <a:pt x="18003" y="6729"/>
                  </a:cubicBezTo>
                  <a:close/>
                  <a:moveTo>
                    <a:pt x="15761" y="7344"/>
                  </a:moveTo>
                  <a:cubicBezTo>
                    <a:pt x="15665" y="7405"/>
                    <a:pt x="15528" y="7434"/>
                    <a:pt x="15338" y="7434"/>
                  </a:cubicBezTo>
                  <a:lnTo>
                    <a:pt x="14490" y="7434"/>
                  </a:lnTo>
                  <a:lnTo>
                    <a:pt x="14490" y="6707"/>
                  </a:lnTo>
                  <a:lnTo>
                    <a:pt x="15366" y="6707"/>
                  </a:lnTo>
                  <a:cubicBezTo>
                    <a:pt x="15549" y="6707"/>
                    <a:pt x="15675" y="6738"/>
                    <a:pt x="15768" y="6798"/>
                  </a:cubicBezTo>
                  <a:cubicBezTo>
                    <a:pt x="15865" y="6857"/>
                    <a:pt x="15902" y="6950"/>
                    <a:pt x="15902" y="7070"/>
                  </a:cubicBezTo>
                  <a:cubicBezTo>
                    <a:pt x="15902" y="7191"/>
                    <a:pt x="15855" y="7284"/>
                    <a:pt x="15761" y="7344"/>
                  </a:cubicBezTo>
                  <a:cubicBezTo>
                    <a:pt x="15761" y="7344"/>
                    <a:pt x="15761" y="7344"/>
                    <a:pt x="15761" y="7344"/>
                  </a:cubicBezTo>
                  <a:close/>
                  <a:moveTo>
                    <a:pt x="16633" y="6994"/>
                  </a:moveTo>
                  <a:cubicBezTo>
                    <a:pt x="16633" y="6769"/>
                    <a:pt x="16526" y="6579"/>
                    <a:pt x="16326" y="6435"/>
                  </a:cubicBezTo>
                  <a:cubicBezTo>
                    <a:pt x="16124" y="6299"/>
                    <a:pt x="15855" y="6230"/>
                    <a:pt x="15518" y="6230"/>
                  </a:cubicBezTo>
                  <a:lnTo>
                    <a:pt x="13751" y="6230"/>
                  </a:lnTo>
                  <a:lnTo>
                    <a:pt x="13751" y="8993"/>
                  </a:lnTo>
                  <a:lnTo>
                    <a:pt x="14490" y="8993"/>
                  </a:lnTo>
                  <a:lnTo>
                    <a:pt x="14490" y="7904"/>
                  </a:lnTo>
                  <a:lnTo>
                    <a:pt x="15210" y="7904"/>
                  </a:lnTo>
                  <a:cubicBezTo>
                    <a:pt x="15432" y="7904"/>
                    <a:pt x="15577" y="7926"/>
                    <a:pt x="15665" y="7980"/>
                  </a:cubicBezTo>
                  <a:cubicBezTo>
                    <a:pt x="15761" y="8032"/>
                    <a:pt x="15800" y="8122"/>
                    <a:pt x="15800" y="8245"/>
                  </a:cubicBezTo>
                  <a:lnTo>
                    <a:pt x="15806" y="8494"/>
                  </a:lnTo>
                  <a:cubicBezTo>
                    <a:pt x="15806" y="8609"/>
                    <a:pt x="15815" y="8706"/>
                    <a:pt x="15837" y="8805"/>
                  </a:cubicBezTo>
                  <a:cubicBezTo>
                    <a:pt x="15855" y="8895"/>
                    <a:pt x="15865" y="8963"/>
                    <a:pt x="15886" y="8987"/>
                  </a:cubicBezTo>
                  <a:lnTo>
                    <a:pt x="16692" y="8987"/>
                  </a:lnTo>
                  <a:lnTo>
                    <a:pt x="16692" y="8919"/>
                  </a:lnTo>
                  <a:cubicBezTo>
                    <a:pt x="16633" y="8895"/>
                    <a:pt x="16585" y="8864"/>
                    <a:pt x="16575" y="8826"/>
                  </a:cubicBezTo>
                  <a:cubicBezTo>
                    <a:pt x="16547" y="8788"/>
                    <a:pt x="16538" y="8720"/>
                    <a:pt x="16526" y="8638"/>
                  </a:cubicBezTo>
                  <a:lnTo>
                    <a:pt x="16519" y="8184"/>
                  </a:lnTo>
                  <a:cubicBezTo>
                    <a:pt x="16508" y="7963"/>
                    <a:pt x="16401" y="7805"/>
                    <a:pt x="16202" y="7707"/>
                  </a:cubicBezTo>
                  <a:cubicBezTo>
                    <a:pt x="16174" y="7691"/>
                    <a:pt x="16135" y="7685"/>
                    <a:pt x="16086" y="7661"/>
                  </a:cubicBezTo>
                  <a:cubicBezTo>
                    <a:pt x="16163" y="7639"/>
                    <a:pt x="16230" y="7609"/>
                    <a:pt x="16298" y="7579"/>
                  </a:cubicBezTo>
                  <a:cubicBezTo>
                    <a:pt x="16519" y="7456"/>
                    <a:pt x="16633" y="7260"/>
                    <a:pt x="16633" y="6994"/>
                  </a:cubicBezTo>
                  <a:cubicBezTo>
                    <a:pt x="16633" y="6994"/>
                    <a:pt x="16633" y="6994"/>
                    <a:pt x="16633" y="6994"/>
                  </a:cubicBezTo>
                  <a:close/>
                  <a:moveTo>
                    <a:pt x="12311" y="8993"/>
                  </a:moveTo>
                  <a:lnTo>
                    <a:pt x="12311" y="7737"/>
                  </a:lnTo>
                  <a:lnTo>
                    <a:pt x="10936" y="7737"/>
                  </a:lnTo>
                  <a:lnTo>
                    <a:pt x="10936" y="8993"/>
                  </a:lnTo>
                  <a:lnTo>
                    <a:pt x="10200" y="8993"/>
                  </a:lnTo>
                  <a:lnTo>
                    <a:pt x="10200" y="6230"/>
                  </a:lnTo>
                  <a:lnTo>
                    <a:pt x="10936" y="6230"/>
                  </a:lnTo>
                  <a:lnTo>
                    <a:pt x="10936" y="7268"/>
                  </a:lnTo>
                  <a:lnTo>
                    <a:pt x="12311" y="7268"/>
                  </a:lnTo>
                  <a:lnTo>
                    <a:pt x="12311" y="6230"/>
                  </a:lnTo>
                  <a:lnTo>
                    <a:pt x="13033" y="6230"/>
                  </a:lnTo>
                  <a:lnTo>
                    <a:pt x="13033" y="8993"/>
                  </a:lnTo>
                  <a:cubicBezTo>
                    <a:pt x="13033" y="8993"/>
                    <a:pt x="12311" y="8993"/>
                    <a:pt x="12311" y="8993"/>
                  </a:cubicBezTo>
                  <a:close/>
                  <a:moveTo>
                    <a:pt x="16086" y="3348"/>
                  </a:moveTo>
                  <a:lnTo>
                    <a:pt x="16135" y="3271"/>
                  </a:lnTo>
                  <a:lnTo>
                    <a:pt x="17787" y="1111"/>
                  </a:lnTo>
                  <a:lnTo>
                    <a:pt x="17787" y="3348"/>
                  </a:lnTo>
                  <a:cubicBezTo>
                    <a:pt x="17787" y="3348"/>
                    <a:pt x="16086" y="3348"/>
                    <a:pt x="16086" y="3348"/>
                  </a:cubicBezTo>
                  <a:close/>
                  <a:moveTo>
                    <a:pt x="17787" y="5367"/>
                  </a:moveTo>
                  <a:lnTo>
                    <a:pt x="19104" y="5367"/>
                  </a:lnTo>
                  <a:lnTo>
                    <a:pt x="19104" y="4180"/>
                  </a:lnTo>
                  <a:lnTo>
                    <a:pt x="19868" y="4180"/>
                  </a:lnTo>
                  <a:lnTo>
                    <a:pt x="19868" y="3348"/>
                  </a:lnTo>
                  <a:lnTo>
                    <a:pt x="19104" y="3348"/>
                  </a:lnTo>
                  <a:lnTo>
                    <a:pt x="19104" y="0"/>
                  </a:lnTo>
                  <a:lnTo>
                    <a:pt x="17613" y="0"/>
                  </a:lnTo>
                  <a:lnTo>
                    <a:pt x="15106" y="3271"/>
                  </a:lnTo>
                  <a:lnTo>
                    <a:pt x="15106" y="4180"/>
                  </a:lnTo>
                  <a:lnTo>
                    <a:pt x="17787" y="4180"/>
                  </a:lnTo>
                  <a:cubicBezTo>
                    <a:pt x="17787" y="4180"/>
                    <a:pt x="17787" y="5367"/>
                    <a:pt x="17787" y="5367"/>
                  </a:cubicBezTo>
                  <a:close/>
                  <a:moveTo>
                    <a:pt x="14415" y="5367"/>
                  </a:moveTo>
                  <a:lnTo>
                    <a:pt x="9776" y="5367"/>
                  </a:lnTo>
                  <a:lnTo>
                    <a:pt x="9776" y="5360"/>
                  </a:lnTo>
                  <a:cubicBezTo>
                    <a:pt x="9776" y="4876"/>
                    <a:pt x="9929" y="4451"/>
                    <a:pt x="10247" y="4095"/>
                  </a:cubicBezTo>
                  <a:cubicBezTo>
                    <a:pt x="10563" y="3746"/>
                    <a:pt x="11159" y="3340"/>
                    <a:pt x="12024" y="2853"/>
                  </a:cubicBezTo>
                  <a:cubicBezTo>
                    <a:pt x="12410" y="2643"/>
                    <a:pt x="12676" y="2443"/>
                    <a:pt x="12841" y="2271"/>
                  </a:cubicBezTo>
                  <a:cubicBezTo>
                    <a:pt x="13003" y="2089"/>
                    <a:pt x="13081" y="1892"/>
                    <a:pt x="13081" y="1674"/>
                  </a:cubicBezTo>
                  <a:cubicBezTo>
                    <a:pt x="13081" y="1440"/>
                    <a:pt x="12995" y="1243"/>
                    <a:pt x="12820" y="1106"/>
                  </a:cubicBezTo>
                  <a:cubicBezTo>
                    <a:pt x="12648" y="954"/>
                    <a:pt x="12416" y="885"/>
                    <a:pt x="12121" y="885"/>
                  </a:cubicBezTo>
                  <a:cubicBezTo>
                    <a:pt x="11824" y="885"/>
                    <a:pt x="11581" y="976"/>
                    <a:pt x="11419" y="1158"/>
                  </a:cubicBezTo>
                  <a:cubicBezTo>
                    <a:pt x="11235" y="1342"/>
                    <a:pt x="11159" y="1590"/>
                    <a:pt x="11169" y="1892"/>
                  </a:cubicBezTo>
                  <a:lnTo>
                    <a:pt x="9863" y="1892"/>
                  </a:lnTo>
                  <a:cubicBezTo>
                    <a:pt x="9842" y="1317"/>
                    <a:pt x="10038" y="855"/>
                    <a:pt x="10449" y="514"/>
                  </a:cubicBezTo>
                  <a:cubicBezTo>
                    <a:pt x="10851" y="175"/>
                    <a:pt x="11419" y="0"/>
                    <a:pt x="12139" y="0"/>
                  </a:cubicBezTo>
                  <a:cubicBezTo>
                    <a:pt x="12801" y="0"/>
                    <a:pt x="13348" y="159"/>
                    <a:pt x="13779" y="470"/>
                  </a:cubicBezTo>
                  <a:cubicBezTo>
                    <a:pt x="14194" y="786"/>
                    <a:pt x="14415" y="1188"/>
                    <a:pt x="14415" y="1679"/>
                  </a:cubicBezTo>
                  <a:cubicBezTo>
                    <a:pt x="14415" y="2089"/>
                    <a:pt x="14290" y="2430"/>
                    <a:pt x="14051" y="2695"/>
                  </a:cubicBezTo>
                  <a:cubicBezTo>
                    <a:pt x="13810" y="2960"/>
                    <a:pt x="13358" y="3263"/>
                    <a:pt x="12697" y="3595"/>
                  </a:cubicBezTo>
                  <a:cubicBezTo>
                    <a:pt x="12080" y="3907"/>
                    <a:pt x="11668" y="4180"/>
                    <a:pt x="11438" y="4429"/>
                  </a:cubicBezTo>
                  <a:lnTo>
                    <a:pt x="11438" y="4437"/>
                  </a:lnTo>
                  <a:lnTo>
                    <a:pt x="14415" y="4437"/>
                  </a:lnTo>
                  <a:cubicBezTo>
                    <a:pt x="14415" y="4437"/>
                    <a:pt x="14415" y="5367"/>
                    <a:pt x="14415" y="5367"/>
                  </a:cubicBezTo>
                  <a:close/>
                  <a:moveTo>
                    <a:pt x="11045" y="20298"/>
                  </a:moveTo>
                  <a:cubicBezTo>
                    <a:pt x="11045" y="21008"/>
                    <a:pt x="10314" y="21600"/>
                    <a:pt x="9403" y="21600"/>
                  </a:cubicBezTo>
                  <a:cubicBezTo>
                    <a:pt x="8489" y="21600"/>
                    <a:pt x="7750" y="21008"/>
                    <a:pt x="7750" y="20298"/>
                  </a:cubicBezTo>
                  <a:cubicBezTo>
                    <a:pt x="7750" y="19577"/>
                    <a:pt x="8489" y="18995"/>
                    <a:pt x="9403" y="18995"/>
                  </a:cubicBezTo>
                  <a:cubicBezTo>
                    <a:pt x="10314" y="18995"/>
                    <a:pt x="11045" y="19577"/>
                    <a:pt x="11045" y="20298"/>
                  </a:cubicBezTo>
                  <a:cubicBezTo>
                    <a:pt x="11045" y="20298"/>
                    <a:pt x="11045" y="20298"/>
                    <a:pt x="11045" y="20298"/>
                  </a:cubicBezTo>
                  <a:close/>
                  <a:moveTo>
                    <a:pt x="5175" y="20298"/>
                  </a:moveTo>
                  <a:cubicBezTo>
                    <a:pt x="5175" y="21008"/>
                    <a:pt x="4448" y="21600"/>
                    <a:pt x="3541" y="21600"/>
                  </a:cubicBezTo>
                  <a:cubicBezTo>
                    <a:pt x="2625" y="21600"/>
                    <a:pt x="1882" y="21008"/>
                    <a:pt x="1882" y="20298"/>
                  </a:cubicBezTo>
                  <a:cubicBezTo>
                    <a:pt x="1882" y="19577"/>
                    <a:pt x="2625" y="18995"/>
                    <a:pt x="3541" y="18995"/>
                  </a:cubicBezTo>
                  <a:cubicBezTo>
                    <a:pt x="4448" y="18995"/>
                    <a:pt x="5175" y="19577"/>
                    <a:pt x="5175" y="20298"/>
                  </a:cubicBezTo>
                  <a:cubicBezTo>
                    <a:pt x="5175" y="20298"/>
                    <a:pt x="5175" y="20298"/>
                    <a:pt x="5175" y="20298"/>
                  </a:cubicBezTo>
                  <a:close/>
                  <a:moveTo>
                    <a:pt x="21600" y="12006"/>
                  </a:moveTo>
                  <a:cubicBezTo>
                    <a:pt x="21600" y="12259"/>
                    <a:pt x="21339" y="12460"/>
                    <a:pt x="21021" y="12460"/>
                  </a:cubicBezTo>
                  <a:lnTo>
                    <a:pt x="16990" y="12460"/>
                  </a:lnTo>
                  <a:lnTo>
                    <a:pt x="13714" y="18359"/>
                  </a:lnTo>
                  <a:cubicBezTo>
                    <a:pt x="13627" y="18526"/>
                    <a:pt x="13417" y="18624"/>
                    <a:pt x="13184" y="18624"/>
                  </a:cubicBezTo>
                  <a:lnTo>
                    <a:pt x="847" y="18624"/>
                  </a:lnTo>
                  <a:cubicBezTo>
                    <a:pt x="523" y="18624"/>
                    <a:pt x="264" y="18428"/>
                    <a:pt x="264" y="18177"/>
                  </a:cubicBezTo>
                  <a:cubicBezTo>
                    <a:pt x="264" y="17928"/>
                    <a:pt x="523" y="17723"/>
                    <a:pt x="847" y="17723"/>
                  </a:cubicBezTo>
                  <a:lnTo>
                    <a:pt x="12810" y="17723"/>
                  </a:lnTo>
                  <a:lnTo>
                    <a:pt x="16086" y="11824"/>
                  </a:lnTo>
                  <a:cubicBezTo>
                    <a:pt x="16174" y="11657"/>
                    <a:pt x="16384" y="11554"/>
                    <a:pt x="16613" y="11554"/>
                  </a:cubicBezTo>
                  <a:lnTo>
                    <a:pt x="21021" y="11554"/>
                  </a:lnTo>
                  <a:cubicBezTo>
                    <a:pt x="21339" y="11554"/>
                    <a:pt x="21600" y="11758"/>
                    <a:pt x="21600" y="12006"/>
                  </a:cubicBezTo>
                  <a:cubicBezTo>
                    <a:pt x="21600" y="12006"/>
                    <a:pt x="21600" y="12006"/>
                    <a:pt x="21600" y="12006"/>
                  </a:cubicBezTo>
                  <a:close/>
                  <a:moveTo>
                    <a:pt x="3650" y="4466"/>
                  </a:moveTo>
                  <a:cubicBezTo>
                    <a:pt x="5034" y="4466"/>
                    <a:pt x="6147" y="5345"/>
                    <a:pt x="6147" y="6435"/>
                  </a:cubicBezTo>
                  <a:lnTo>
                    <a:pt x="6147" y="9675"/>
                  </a:lnTo>
                  <a:lnTo>
                    <a:pt x="1158" y="9675"/>
                  </a:lnTo>
                  <a:lnTo>
                    <a:pt x="1158" y="6435"/>
                  </a:lnTo>
                  <a:cubicBezTo>
                    <a:pt x="1158" y="5345"/>
                    <a:pt x="2273" y="4466"/>
                    <a:pt x="3650" y="4466"/>
                  </a:cubicBezTo>
                  <a:cubicBezTo>
                    <a:pt x="3650" y="4466"/>
                    <a:pt x="3650" y="4466"/>
                    <a:pt x="3650" y="4466"/>
                  </a:cubicBezTo>
                  <a:close/>
                  <a:moveTo>
                    <a:pt x="10936" y="11113"/>
                  </a:moveTo>
                  <a:lnTo>
                    <a:pt x="5982" y="15080"/>
                  </a:lnTo>
                  <a:cubicBezTo>
                    <a:pt x="4963" y="13984"/>
                    <a:pt x="5059" y="12430"/>
                    <a:pt x="6310" y="11431"/>
                  </a:cubicBezTo>
                  <a:cubicBezTo>
                    <a:pt x="6992" y="10888"/>
                    <a:pt x="7903" y="10585"/>
                    <a:pt x="8872" y="10585"/>
                  </a:cubicBezTo>
                  <a:cubicBezTo>
                    <a:pt x="9620" y="10590"/>
                    <a:pt x="10341" y="10772"/>
                    <a:pt x="10936" y="11113"/>
                  </a:cubicBezTo>
                  <a:cubicBezTo>
                    <a:pt x="10936" y="11113"/>
                    <a:pt x="10936" y="11113"/>
                    <a:pt x="10936" y="11113"/>
                  </a:cubicBezTo>
                  <a:close/>
                  <a:moveTo>
                    <a:pt x="11438" y="15405"/>
                  </a:moveTo>
                  <a:cubicBezTo>
                    <a:pt x="10228" y="16366"/>
                    <a:pt x="8201" y="16481"/>
                    <a:pt x="6809" y="15716"/>
                  </a:cubicBezTo>
                  <a:lnTo>
                    <a:pt x="11765" y="11750"/>
                  </a:lnTo>
                  <a:cubicBezTo>
                    <a:pt x="12784" y="12856"/>
                    <a:pt x="12685" y="14398"/>
                    <a:pt x="11438" y="15405"/>
                  </a:cubicBezTo>
                  <a:cubicBezTo>
                    <a:pt x="11438" y="15405"/>
                    <a:pt x="11438" y="15405"/>
                    <a:pt x="11438" y="15405"/>
                  </a:cubicBezTo>
                  <a:close/>
                  <a:moveTo>
                    <a:pt x="1158" y="14082"/>
                  </a:moveTo>
                  <a:lnTo>
                    <a:pt x="1158" y="10585"/>
                  </a:lnTo>
                  <a:lnTo>
                    <a:pt x="5811" y="10585"/>
                  </a:lnTo>
                  <a:cubicBezTo>
                    <a:pt x="5704" y="10652"/>
                    <a:pt x="5590" y="10720"/>
                    <a:pt x="5493" y="10794"/>
                  </a:cubicBezTo>
                  <a:cubicBezTo>
                    <a:pt x="3821" y="12135"/>
                    <a:pt x="3713" y="14218"/>
                    <a:pt x="5109" y="15670"/>
                  </a:cubicBezTo>
                  <a:cubicBezTo>
                    <a:pt x="4686" y="15913"/>
                    <a:pt x="4187" y="16050"/>
                    <a:pt x="3650" y="16050"/>
                  </a:cubicBezTo>
                  <a:cubicBezTo>
                    <a:pt x="2273" y="16050"/>
                    <a:pt x="1158" y="15170"/>
                    <a:pt x="1158" y="14082"/>
                  </a:cubicBezTo>
                  <a:cubicBezTo>
                    <a:pt x="1158" y="14082"/>
                    <a:pt x="1158" y="14082"/>
                    <a:pt x="1158" y="14082"/>
                  </a:cubicBezTo>
                  <a:close/>
                  <a:moveTo>
                    <a:pt x="3650" y="16958"/>
                  </a:moveTo>
                  <a:cubicBezTo>
                    <a:pt x="4485" y="16958"/>
                    <a:pt x="5271" y="16732"/>
                    <a:pt x="5916" y="16323"/>
                  </a:cubicBezTo>
                  <a:cubicBezTo>
                    <a:pt x="6761" y="16852"/>
                    <a:pt x="7778" y="17155"/>
                    <a:pt x="8872" y="17155"/>
                  </a:cubicBezTo>
                  <a:cubicBezTo>
                    <a:pt x="10151" y="17155"/>
                    <a:pt x="11360" y="16761"/>
                    <a:pt x="12252" y="16041"/>
                  </a:cubicBezTo>
                  <a:cubicBezTo>
                    <a:pt x="14088" y="14573"/>
                    <a:pt x="14067" y="12195"/>
                    <a:pt x="12204" y="10750"/>
                  </a:cubicBezTo>
                  <a:cubicBezTo>
                    <a:pt x="11304" y="10059"/>
                    <a:pt x="10123" y="9675"/>
                    <a:pt x="8872" y="9675"/>
                  </a:cubicBezTo>
                  <a:cubicBezTo>
                    <a:pt x="8326" y="9675"/>
                    <a:pt x="7799" y="9764"/>
                    <a:pt x="7297" y="9902"/>
                  </a:cubicBezTo>
                  <a:lnTo>
                    <a:pt x="7297" y="6435"/>
                  </a:lnTo>
                  <a:cubicBezTo>
                    <a:pt x="7297" y="4846"/>
                    <a:pt x="5667" y="3557"/>
                    <a:pt x="3650" y="3557"/>
                  </a:cubicBezTo>
                  <a:cubicBezTo>
                    <a:pt x="1639" y="3557"/>
                    <a:pt x="0" y="4846"/>
                    <a:pt x="0" y="6435"/>
                  </a:cubicBezTo>
                  <a:lnTo>
                    <a:pt x="0" y="14082"/>
                  </a:lnTo>
                  <a:cubicBezTo>
                    <a:pt x="0" y="15670"/>
                    <a:pt x="1639" y="16958"/>
                    <a:pt x="3650" y="16958"/>
                  </a:cubicBezTo>
                  <a:cubicBezTo>
                    <a:pt x="3650" y="16958"/>
                    <a:pt x="3650" y="16958"/>
                    <a:pt x="3650" y="16958"/>
                  </a:cubicBezTo>
                  <a:close/>
                </a:path>
              </a:pathLst>
            </a:custGeom>
            <a:solidFill>
              <a:srgbClr val="597AA0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ea typeface="微软雅黑"/>
                <a:cs typeface="+mn-cs"/>
                <a:sym typeface="Arial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109646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0"/>
                            </p:stCondLst>
                            <p:childTnLst>
                              <p:par>
                                <p:cTn id="18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04F163-B047-47D4-9442-695464DF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7DD476-6B1C-47F8-96FA-B24359261CED}"/>
              </a:ext>
            </a:extLst>
          </p:cNvPr>
          <p:cNvGrpSpPr/>
          <p:nvPr/>
        </p:nvGrpSpPr>
        <p:grpSpPr>
          <a:xfrm rot="10800000">
            <a:off x="7329612" y="-10157"/>
            <a:ext cx="4630738" cy="2094972"/>
            <a:chOff x="2069037" y="2469592"/>
            <a:chExt cx="3455463" cy="156327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4ED4E1BA-4B02-4BF3-A646-6287747BAB6F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20FC42DE-7EB9-47CC-87EC-1BB7A984F091}"/>
                </a:ext>
              </a:extLst>
            </p:cNvPr>
            <p:cNvSpPr/>
            <p:nvPr/>
          </p:nvSpPr>
          <p:spPr>
            <a:xfrm>
              <a:off x="2069037" y="2469592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077DACE-0435-405C-951F-E5FEBE58CAD1}"/>
              </a:ext>
            </a:extLst>
          </p:cNvPr>
          <p:cNvGrpSpPr/>
          <p:nvPr/>
        </p:nvGrpSpPr>
        <p:grpSpPr>
          <a:xfrm>
            <a:off x="132287" y="4831609"/>
            <a:ext cx="4465113" cy="2020042"/>
            <a:chOff x="2069037" y="2469592"/>
            <a:chExt cx="3455463" cy="1563271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5D74A352-B06B-41AF-A70E-49BDD877DB37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C1E4680-1A11-4FCB-9ECB-8EA68F189D3B}"/>
                </a:ext>
              </a:extLst>
            </p:cNvPr>
            <p:cNvSpPr/>
            <p:nvPr/>
          </p:nvSpPr>
          <p:spPr>
            <a:xfrm>
              <a:off x="2069037" y="2469592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627BCD8-9435-4EBC-8BFE-1888437EC122}"/>
              </a:ext>
            </a:extLst>
          </p:cNvPr>
          <p:cNvSpPr/>
          <p:nvPr/>
        </p:nvSpPr>
        <p:spPr>
          <a:xfrm>
            <a:off x="9036176" y="-17849"/>
            <a:ext cx="3181350" cy="3932773"/>
          </a:xfrm>
          <a:custGeom>
            <a:avLst/>
            <a:gdLst>
              <a:gd name="connsiteX0" fmla="*/ 3095625 w 3105150"/>
              <a:gd name="connsiteY0" fmla="*/ 19050 h 3838575"/>
              <a:gd name="connsiteX1" fmla="*/ 971550 w 3105150"/>
              <a:gd name="connsiteY1" fmla="*/ 0 h 3838575"/>
              <a:gd name="connsiteX2" fmla="*/ 0 w 3105150"/>
              <a:gd name="connsiteY2" fmla="*/ 942975 h 3838575"/>
              <a:gd name="connsiteX3" fmla="*/ 3105150 w 3105150"/>
              <a:gd name="connsiteY3" fmla="*/ 3838575 h 3838575"/>
              <a:gd name="connsiteX4" fmla="*/ 3095625 w 3105150"/>
              <a:gd name="connsiteY4" fmla="*/ 19050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50" h="3838575">
                <a:moveTo>
                  <a:pt x="3095625" y="19050"/>
                </a:moveTo>
                <a:lnTo>
                  <a:pt x="971550" y="0"/>
                </a:lnTo>
                <a:lnTo>
                  <a:pt x="0" y="942975"/>
                </a:lnTo>
                <a:lnTo>
                  <a:pt x="3105150" y="3838575"/>
                </a:lnTo>
                <a:lnTo>
                  <a:pt x="3095625" y="1905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FD9F398-9DE7-4AB8-8DD7-299013439964}"/>
              </a:ext>
            </a:extLst>
          </p:cNvPr>
          <p:cNvSpPr/>
          <p:nvPr/>
        </p:nvSpPr>
        <p:spPr>
          <a:xfrm rot="16200000">
            <a:off x="10274473" y="279160"/>
            <a:ext cx="2539782" cy="1346327"/>
          </a:xfrm>
          <a:prstGeom prst="triangle">
            <a:avLst/>
          </a:prstGeom>
          <a:solidFill>
            <a:srgbClr val="D42F3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FF3935F-3BC9-40F2-989A-18D5EDDC24E5}"/>
              </a:ext>
            </a:extLst>
          </p:cNvPr>
          <p:cNvSpPr/>
          <p:nvPr/>
        </p:nvSpPr>
        <p:spPr>
          <a:xfrm>
            <a:off x="-9525" y="3025775"/>
            <a:ext cx="3124200" cy="3838575"/>
          </a:xfrm>
          <a:custGeom>
            <a:avLst/>
            <a:gdLst>
              <a:gd name="connsiteX0" fmla="*/ 2219325 w 3181350"/>
              <a:gd name="connsiteY0" fmla="*/ 3838575 h 3838575"/>
              <a:gd name="connsiteX1" fmla="*/ 3181350 w 3181350"/>
              <a:gd name="connsiteY1" fmla="*/ 2962275 h 3838575"/>
              <a:gd name="connsiteX2" fmla="*/ 0 w 3181350"/>
              <a:gd name="connsiteY2" fmla="*/ 0 h 3838575"/>
              <a:gd name="connsiteX3" fmla="*/ 38100 w 3181350"/>
              <a:gd name="connsiteY3" fmla="*/ 3838575 h 3838575"/>
              <a:gd name="connsiteX4" fmla="*/ 2219325 w 3181350"/>
              <a:gd name="connsiteY4" fmla="*/ 3838575 h 3838575"/>
              <a:gd name="connsiteX0" fmla="*/ 2219325 w 3114675"/>
              <a:gd name="connsiteY0" fmla="*/ 3838575 h 3838575"/>
              <a:gd name="connsiteX1" fmla="*/ 3114675 w 3114675"/>
              <a:gd name="connsiteY1" fmla="*/ 3019425 h 3838575"/>
              <a:gd name="connsiteX2" fmla="*/ 0 w 3114675"/>
              <a:gd name="connsiteY2" fmla="*/ 0 h 3838575"/>
              <a:gd name="connsiteX3" fmla="*/ 38100 w 3114675"/>
              <a:gd name="connsiteY3" fmla="*/ 3838575 h 3838575"/>
              <a:gd name="connsiteX4" fmla="*/ 2219325 w 3114675"/>
              <a:gd name="connsiteY4" fmla="*/ 3838575 h 3838575"/>
              <a:gd name="connsiteX0" fmla="*/ 2219325 w 3124200"/>
              <a:gd name="connsiteY0" fmla="*/ 3838575 h 3838575"/>
              <a:gd name="connsiteX1" fmla="*/ 3124200 w 3124200"/>
              <a:gd name="connsiteY1" fmla="*/ 3019425 h 3838575"/>
              <a:gd name="connsiteX2" fmla="*/ 0 w 3124200"/>
              <a:gd name="connsiteY2" fmla="*/ 0 h 3838575"/>
              <a:gd name="connsiteX3" fmla="*/ 38100 w 3124200"/>
              <a:gd name="connsiteY3" fmla="*/ 3838575 h 3838575"/>
              <a:gd name="connsiteX4" fmla="*/ 2219325 w 3124200"/>
              <a:gd name="connsiteY4" fmla="*/ 3838575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0" h="3838575">
                <a:moveTo>
                  <a:pt x="2219325" y="3838575"/>
                </a:moveTo>
                <a:lnTo>
                  <a:pt x="3124200" y="3019425"/>
                </a:lnTo>
                <a:lnTo>
                  <a:pt x="0" y="0"/>
                </a:lnTo>
                <a:lnTo>
                  <a:pt x="38100" y="3838575"/>
                </a:lnTo>
                <a:lnTo>
                  <a:pt x="2219325" y="383857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04436043-C977-4975-9A6C-1241AD92C145}"/>
              </a:ext>
            </a:extLst>
          </p:cNvPr>
          <p:cNvSpPr/>
          <p:nvPr/>
        </p:nvSpPr>
        <p:spPr>
          <a:xfrm rot="5400000">
            <a:off x="-642272" y="5283200"/>
            <a:ext cx="2808544" cy="1524000"/>
          </a:xfrm>
          <a:prstGeom prst="triangle">
            <a:avLst/>
          </a:prstGeom>
          <a:solidFill>
            <a:srgbClr val="D42F3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96C39762-8FC6-42E5-B562-12FFA3FE4AAD}"/>
              </a:ext>
            </a:extLst>
          </p:cNvPr>
          <p:cNvGrpSpPr/>
          <p:nvPr/>
        </p:nvGrpSpPr>
        <p:grpSpPr>
          <a:xfrm>
            <a:off x="4088456" y="1880609"/>
            <a:ext cx="4687936" cy="4269461"/>
            <a:chOff x="6476952" y="1760489"/>
            <a:chExt cx="4687936" cy="4269461"/>
          </a:xfrm>
        </p:grpSpPr>
        <p:grpSp>
          <p:nvGrpSpPr>
            <p:cNvPr id="24" name="组合 23">
              <a:extLst>
                <a:ext uri="{FF2B5EF4-FFF2-40B4-BE49-F238E27FC236}">
                  <a16:creationId xmlns:a16="http://schemas.microsoft.com/office/drawing/2014/main" id="{A31920BE-A69B-46CC-B0EF-CEDCBB711108}"/>
                </a:ext>
              </a:extLst>
            </p:cNvPr>
            <p:cNvGrpSpPr/>
            <p:nvPr/>
          </p:nvGrpSpPr>
          <p:grpSpPr>
            <a:xfrm>
              <a:off x="6476952" y="1760489"/>
              <a:ext cx="4687936" cy="960243"/>
              <a:chOff x="6629352" y="1760489"/>
              <a:chExt cx="4687936" cy="960243"/>
            </a:xfrm>
          </p:grpSpPr>
          <p:grpSp>
            <p:nvGrpSpPr>
              <p:cNvPr id="40" name="组合 39">
                <a:extLst>
                  <a:ext uri="{FF2B5EF4-FFF2-40B4-BE49-F238E27FC236}">
                    <a16:creationId xmlns:a16="http://schemas.microsoft.com/office/drawing/2014/main" id="{502F80FF-FC6A-4DA6-B94E-DE4C76192DDF}"/>
                  </a:ext>
                </a:extLst>
              </p:cNvPr>
              <p:cNvGrpSpPr/>
              <p:nvPr/>
            </p:nvGrpSpPr>
            <p:grpSpPr>
              <a:xfrm>
                <a:off x="7481596" y="1780122"/>
                <a:ext cx="3835692" cy="940610"/>
                <a:chOff x="6875851" y="2143368"/>
                <a:chExt cx="3835692" cy="940610"/>
              </a:xfrm>
            </p:grpSpPr>
            <p:sp>
              <p:nvSpPr>
                <p:cNvPr id="42" name="矩形 41">
                  <a:extLst>
                    <a:ext uri="{FF2B5EF4-FFF2-40B4-BE49-F238E27FC236}">
                      <a16:creationId xmlns:a16="http://schemas.microsoft.com/office/drawing/2014/main" id="{32918D9D-36F4-4638-8333-19C8F6BAECC7}"/>
                    </a:ext>
                  </a:extLst>
                </p:cNvPr>
                <p:cNvSpPr/>
                <p:nvPr/>
              </p:nvSpPr>
              <p:spPr>
                <a:xfrm>
                  <a:off x="6875851" y="2592753"/>
                  <a:ext cx="3835692" cy="491225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0">
                    <a:lnSpc>
                      <a:spcPts val="1600"/>
                    </a:lnSpc>
                    <a:defRPr/>
                  </a:pPr>
                  <a:r>
                    <a:rPr lang="en-US" altLang="zh-CN" sz="1200" dirty="0"/>
                    <a:t>Time would heal almost all wounds. If your wounds have not been healed up, please wait for a short while. </a:t>
                  </a:r>
                  <a:endParaRPr kumimoji="0" lang="zh-CN" altLang="en-US" sz="12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  <a:sym typeface="Arial"/>
                  </a:endParaRPr>
                </a:p>
              </p:txBody>
            </p:sp>
            <p:sp>
              <p:nvSpPr>
                <p:cNvPr id="43" name="文本框 42">
                  <a:extLst>
                    <a:ext uri="{FF2B5EF4-FFF2-40B4-BE49-F238E27FC236}">
                      <a16:creationId xmlns:a16="http://schemas.microsoft.com/office/drawing/2014/main" id="{13E73377-39BE-4C74-B391-DCB8B4499781}"/>
                    </a:ext>
                  </a:extLst>
                </p:cNvPr>
                <p:cNvSpPr txBox="1"/>
                <p:nvPr/>
              </p:nvSpPr>
              <p:spPr>
                <a:xfrm>
                  <a:off x="6875851" y="2143368"/>
                  <a:ext cx="305724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  <a:sym typeface="Arial"/>
                    </a:rPr>
                    <a:t>年度工作内容概述</a:t>
                  </a:r>
                </a:p>
              </p:txBody>
            </p:sp>
          </p:grp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2CA41EA3-7635-408F-BDE1-CD819B9EFB4B}"/>
                  </a:ext>
                </a:extLst>
              </p:cNvPr>
              <p:cNvSpPr txBox="1"/>
              <p:nvPr/>
            </p:nvSpPr>
            <p:spPr>
              <a:xfrm>
                <a:off x="6629352" y="1760489"/>
                <a:ext cx="8980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1253A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  <a:sym typeface="Arial"/>
                  </a:rPr>
                  <a:t>01.</a:t>
                </a:r>
                <a:endParaRPr kumimoji="0" lang="zh-CN" altLang="en-US" sz="4000" i="0" u="none" strike="noStrike" kern="1200" cap="none" spc="0" normalizeH="0" baseline="0" noProof="0" dirty="0">
                  <a:ln>
                    <a:noFill/>
                  </a:ln>
                  <a:solidFill>
                    <a:srgbClr val="C1253A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endParaRPr>
              </a:p>
            </p:txBody>
          </p:sp>
        </p:grpSp>
        <p:grpSp>
          <p:nvGrpSpPr>
            <p:cNvPr id="25" name="组合 24">
              <a:extLst>
                <a:ext uri="{FF2B5EF4-FFF2-40B4-BE49-F238E27FC236}">
                  <a16:creationId xmlns:a16="http://schemas.microsoft.com/office/drawing/2014/main" id="{AB2DA41C-91EE-44E3-9960-87014E2F873D}"/>
                </a:ext>
              </a:extLst>
            </p:cNvPr>
            <p:cNvGrpSpPr/>
            <p:nvPr/>
          </p:nvGrpSpPr>
          <p:grpSpPr>
            <a:xfrm>
              <a:off x="6476952" y="2852978"/>
              <a:ext cx="4687936" cy="960243"/>
              <a:chOff x="6629352" y="2852978"/>
              <a:chExt cx="4687936" cy="960243"/>
            </a:xfrm>
          </p:grpSpPr>
          <p:grpSp>
            <p:nvGrpSpPr>
              <p:cNvPr id="36" name="组合 35">
                <a:extLst>
                  <a:ext uri="{FF2B5EF4-FFF2-40B4-BE49-F238E27FC236}">
                    <a16:creationId xmlns:a16="http://schemas.microsoft.com/office/drawing/2014/main" id="{9AC955FA-F950-4C73-96D0-F632CB5ECE60}"/>
                  </a:ext>
                </a:extLst>
              </p:cNvPr>
              <p:cNvGrpSpPr/>
              <p:nvPr/>
            </p:nvGrpSpPr>
            <p:grpSpPr>
              <a:xfrm>
                <a:off x="7481596" y="2872611"/>
                <a:ext cx="3835692" cy="940610"/>
                <a:chOff x="6875851" y="2229093"/>
                <a:chExt cx="3835692" cy="940610"/>
              </a:xfrm>
            </p:grpSpPr>
            <p:sp>
              <p:nvSpPr>
                <p:cNvPr id="38" name="矩形 37">
                  <a:extLst>
                    <a:ext uri="{FF2B5EF4-FFF2-40B4-BE49-F238E27FC236}">
                      <a16:creationId xmlns:a16="http://schemas.microsoft.com/office/drawing/2014/main" id="{0212F87A-4B54-4BAD-9004-58B0A5C54E60}"/>
                    </a:ext>
                  </a:extLst>
                </p:cNvPr>
                <p:cNvSpPr/>
                <p:nvPr/>
              </p:nvSpPr>
              <p:spPr>
                <a:xfrm>
                  <a:off x="6875851" y="2678478"/>
                  <a:ext cx="3835692" cy="491225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0">
                    <a:lnSpc>
                      <a:spcPts val="1600"/>
                    </a:lnSpc>
                    <a:defRPr/>
                  </a:pPr>
                  <a:r>
                    <a:rPr lang="en-US" altLang="zh-CN" sz="1200" dirty="0"/>
                    <a:t>Time would heal almost all wounds. If your wounds have not been healed up, please wait for a short while. </a:t>
                  </a:r>
                  <a:endPara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9" name="文本框 38">
                  <a:extLst>
                    <a:ext uri="{FF2B5EF4-FFF2-40B4-BE49-F238E27FC236}">
                      <a16:creationId xmlns:a16="http://schemas.microsoft.com/office/drawing/2014/main" id="{1428C36C-2D8B-4F47-B11D-157F4CD3439D}"/>
                    </a:ext>
                  </a:extLst>
                </p:cNvPr>
                <p:cNvSpPr txBox="1"/>
                <p:nvPr/>
              </p:nvSpPr>
              <p:spPr>
                <a:xfrm>
                  <a:off x="6875851" y="2229093"/>
                  <a:ext cx="305724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  <a:sym typeface="Arial"/>
                    </a:rPr>
                    <a:t>成功项目详细展示</a:t>
                  </a:r>
                </a:p>
              </p:txBody>
            </p:sp>
          </p:grpSp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E6ACE6EF-7A98-4347-B300-42B85B88E1FA}"/>
                  </a:ext>
                </a:extLst>
              </p:cNvPr>
              <p:cNvSpPr txBox="1"/>
              <p:nvPr/>
            </p:nvSpPr>
            <p:spPr>
              <a:xfrm>
                <a:off x="6629352" y="2852978"/>
                <a:ext cx="8980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1253A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  <a:sym typeface="Arial"/>
                  </a:rPr>
                  <a:t>02.</a:t>
                </a: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C1253A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endParaRPr>
              </a:p>
            </p:txBody>
          </p:sp>
        </p:grp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6197E5D6-991C-4311-8371-0C7A0CAAE85F}"/>
                </a:ext>
              </a:extLst>
            </p:cNvPr>
            <p:cNvGrpSpPr/>
            <p:nvPr/>
          </p:nvGrpSpPr>
          <p:grpSpPr>
            <a:xfrm>
              <a:off x="6476952" y="3961342"/>
              <a:ext cx="4687936" cy="960243"/>
              <a:chOff x="6629352" y="3961342"/>
              <a:chExt cx="4687936" cy="960243"/>
            </a:xfrm>
          </p:grpSpPr>
          <p:grpSp>
            <p:nvGrpSpPr>
              <p:cNvPr id="32" name="组合 31">
                <a:extLst>
                  <a:ext uri="{FF2B5EF4-FFF2-40B4-BE49-F238E27FC236}">
                    <a16:creationId xmlns:a16="http://schemas.microsoft.com/office/drawing/2014/main" id="{EC105058-D337-484A-A186-9820C905C195}"/>
                  </a:ext>
                </a:extLst>
              </p:cNvPr>
              <p:cNvGrpSpPr/>
              <p:nvPr/>
            </p:nvGrpSpPr>
            <p:grpSpPr>
              <a:xfrm>
                <a:off x="7481596" y="3980975"/>
                <a:ext cx="3835692" cy="940610"/>
                <a:chOff x="6875851" y="2330693"/>
                <a:chExt cx="3835692" cy="940610"/>
              </a:xfrm>
            </p:grpSpPr>
            <p:sp>
              <p:nvSpPr>
                <p:cNvPr id="34" name="矩形 33">
                  <a:extLst>
                    <a:ext uri="{FF2B5EF4-FFF2-40B4-BE49-F238E27FC236}">
                      <a16:creationId xmlns:a16="http://schemas.microsoft.com/office/drawing/2014/main" id="{CE93867C-E065-494F-8A5F-700109CAF5F9}"/>
                    </a:ext>
                  </a:extLst>
                </p:cNvPr>
                <p:cNvSpPr/>
                <p:nvPr/>
              </p:nvSpPr>
              <p:spPr>
                <a:xfrm>
                  <a:off x="6875851" y="2780078"/>
                  <a:ext cx="3835692" cy="491225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0">
                    <a:lnSpc>
                      <a:spcPts val="1600"/>
                    </a:lnSpc>
                    <a:defRPr/>
                  </a:pPr>
                  <a:r>
                    <a:rPr lang="en-US" altLang="zh-CN" sz="1200" dirty="0"/>
                    <a:t>Time would heal almost all wounds. If your wounds have not been healed up, please wait for a short while. </a:t>
                  </a:r>
                  <a:endPara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5" name="文本框 34">
                  <a:extLst>
                    <a:ext uri="{FF2B5EF4-FFF2-40B4-BE49-F238E27FC236}">
                      <a16:creationId xmlns:a16="http://schemas.microsoft.com/office/drawing/2014/main" id="{AE42D9E4-D7FF-46C1-8C0D-48ED54BED6C6}"/>
                    </a:ext>
                  </a:extLst>
                </p:cNvPr>
                <p:cNvSpPr txBox="1"/>
                <p:nvPr/>
              </p:nvSpPr>
              <p:spPr>
                <a:xfrm>
                  <a:off x="6875851" y="2330693"/>
                  <a:ext cx="305724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  <a:sym typeface="Arial"/>
                    </a:rPr>
                    <a:t>工作存在不足之处</a:t>
                  </a:r>
                </a:p>
              </p:txBody>
            </p:sp>
          </p:grpSp>
          <p:sp>
            <p:nvSpPr>
              <p:cNvPr id="33" name="文本框 32">
                <a:extLst>
                  <a:ext uri="{FF2B5EF4-FFF2-40B4-BE49-F238E27FC236}">
                    <a16:creationId xmlns:a16="http://schemas.microsoft.com/office/drawing/2014/main" id="{F190747E-D88C-4DE7-BFBD-472E5D11E31A}"/>
                  </a:ext>
                </a:extLst>
              </p:cNvPr>
              <p:cNvSpPr txBox="1"/>
              <p:nvPr/>
            </p:nvSpPr>
            <p:spPr>
              <a:xfrm>
                <a:off x="6629352" y="3961342"/>
                <a:ext cx="8980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1253A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  <a:sym typeface="Arial"/>
                  </a:rPr>
                  <a:t>03.</a:t>
                </a: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C1253A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endParaRPr>
              </a:p>
            </p:txBody>
          </p:sp>
        </p:grpSp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92101C53-A163-43D9-A708-1AE136BCA8C7}"/>
                </a:ext>
              </a:extLst>
            </p:cNvPr>
            <p:cNvGrpSpPr/>
            <p:nvPr/>
          </p:nvGrpSpPr>
          <p:grpSpPr>
            <a:xfrm>
              <a:off x="6476952" y="5069707"/>
              <a:ext cx="4687936" cy="960243"/>
              <a:chOff x="6629352" y="5069707"/>
              <a:chExt cx="4687936" cy="960243"/>
            </a:xfrm>
          </p:grpSpPr>
          <p:grpSp>
            <p:nvGrpSpPr>
              <p:cNvPr id="28" name="组合 27">
                <a:extLst>
                  <a:ext uri="{FF2B5EF4-FFF2-40B4-BE49-F238E27FC236}">
                    <a16:creationId xmlns:a16="http://schemas.microsoft.com/office/drawing/2014/main" id="{7891026B-6A03-4B0D-B169-B816F1850534}"/>
                  </a:ext>
                </a:extLst>
              </p:cNvPr>
              <p:cNvGrpSpPr/>
              <p:nvPr/>
            </p:nvGrpSpPr>
            <p:grpSpPr>
              <a:xfrm>
                <a:off x="7481596" y="5089340"/>
                <a:ext cx="3835692" cy="940610"/>
                <a:chOff x="6875851" y="2432293"/>
                <a:chExt cx="3835692" cy="940610"/>
              </a:xfrm>
            </p:grpSpPr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F96FE75D-6164-4201-8CF6-5779ABC7CA53}"/>
                    </a:ext>
                  </a:extLst>
                </p:cNvPr>
                <p:cNvSpPr/>
                <p:nvPr/>
              </p:nvSpPr>
              <p:spPr>
                <a:xfrm>
                  <a:off x="6875851" y="2881678"/>
                  <a:ext cx="3835692" cy="491225"/>
                </a:xfrm>
                <a:prstGeom prst="rect">
                  <a:avLst/>
                </a:prstGeom>
              </p:spPr>
              <p:txBody>
                <a:bodyPr wrap="square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lvl="0">
                    <a:lnSpc>
                      <a:spcPts val="1600"/>
                    </a:lnSpc>
                    <a:defRPr/>
                  </a:pPr>
                  <a:r>
                    <a:rPr lang="en-US" altLang="zh-CN" sz="1200" dirty="0"/>
                    <a:t>Time would heal almost all wounds. If your wounds have not been healed up, please wait for a short while. </a:t>
                  </a:r>
                  <a:endParaRPr lang="zh-CN" altLang="en-US" sz="12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/>
                    <a:ea typeface="微软雅黑"/>
                    <a:sym typeface="Arial"/>
                  </a:endParaRPr>
                </a:p>
              </p:txBody>
            </p:sp>
            <p:sp>
              <p:nvSpPr>
                <p:cNvPr id="31" name="文本框 30">
                  <a:extLst>
                    <a:ext uri="{FF2B5EF4-FFF2-40B4-BE49-F238E27FC236}">
                      <a16:creationId xmlns:a16="http://schemas.microsoft.com/office/drawing/2014/main" id="{D4A1EF05-0C37-43DE-8E61-48E4B13CAB6F}"/>
                    </a:ext>
                  </a:extLst>
                </p:cNvPr>
                <p:cNvSpPr txBox="1"/>
                <p:nvPr/>
              </p:nvSpPr>
              <p:spPr>
                <a:xfrm>
                  <a:off x="6875851" y="2432293"/>
                  <a:ext cx="3057247" cy="523220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  <a:scene3d>
                    <a:camera prst="orthographicFront"/>
                    <a:lightRig rig="threePt" dir="t"/>
                  </a:scene3d>
                  <a:sp3d contourW="12700"/>
                </a:bodyPr>
                <a:lstStyle/>
                <a:p>
                  <a:pPr marL="0" marR="0" lvl="0" indent="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r>
                    <a:rPr kumimoji="0" lang="zh-CN" altLang="en-US" sz="28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Arial"/>
                      <a:ea typeface="微软雅黑"/>
                      <a:cs typeface="+mn-cs"/>
                      <a:sym typeface="Arial"/>
                    </a:rPr>
                    <a:t>明年工作目标计划</a:t>
                  </a:r>
                </a:p>
              </p:txBody>
            </p:sp>
          </p:grpSp>
          <p:sp>
            <p:nvSpPr>
              <p:cNvPr id="29" name="文本框 28">
                <a:extLst>
                  <a:ext uri="{FF2B5EF4-FFF2-40B4-BE49-F238E27FC236}">
                    <a16:creationId xmlns:a16="http://schemas.microsoft.com/office/drawing/2014/main" id="{1C549ECB-2AA5-4F6D-B870-AA8F5C26EC2B}"/>
                  </a:ext>
                </a:extLst>
              </p:cNvPr>
              <p:cNvSpPr txBox="1"/>
              <p:nvPr/>
            </p:nvSpPr>
            <p:spPr>
              <a:xfrm>
                <a:off x="6629352" y="5069707"/>
                <a:ext cx="898003" cy="7078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  <a:scene3d>
                  <a:camera prst="orthographicFront"/>
                  <a:lightRig rig="threePt" dir="t"/>
                </a:scene3d>
                <a:sp3d contourW="12700"/>
              </a:bodyPr>
              <a:lstStyle/>
              <a:p>
                <a:pPr marL="0" marR="0" lvl="0" indent="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40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C1253A"/>
                    </a:solidFill>
                    <a:effectLst/>
                    <a:uLnTx/>
                    <a:uFillTx/>
                    <a:latin typeface="Arial"/>
                    <a:ea typeface="微软雅黑"/>
                    <a:cs typeface="+mn-cs"/>
                    <a:sym typeface="Arial"/>
                  </a:rPr>
                  <a:t>04.</a:t>
                </a:r>
                <a:endPara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solidFill>
                    <a:srgbClr val="C1253A"/>
                  </a:solidFill>
                  <a:effectLst/>
                  <a:uLnTx/>
                  <a:uFillTx/>
                  <a:latin typeface="Arial"/>
                  <a:ea typeface="微软雅黑"/>
                  <a:cs typeface="+mn-cs"/>
                  <a:sym typeface="Arial"/>
                </a:endParaRPr>
              </a:p>
            </p:txBody>
          </p:sp>
        </p:grpSp>
      </p:grpSp>
      <p:sp>
        <p:nvSpPr>
          <p:cNvPr id="45" name="Oval 44">
            <a:extLst>
              <a:ext uri="{FF2B5EF4-FFF2-40B4-BE49-F238E27FC236}">
                <a16:creationId xmlns:a16="http://schemas.microsoft.com/office/drawing/2014/main" id="{FD8E264A-A546-47D8-828F-8883BEE63FE9}"/>
              </a:ext>
            </a:extLst>
          </p:cNvPr>
          <p:cNvSpPr/>
          <p:nvPr/>
        </p:nvSpPr>
        <p:spPr bwMode="auto">
          <a:xfrm>
            <a:off x="862447" y="1449777"/>
            <a:ext cx="3124200" cy="1270077"/>
          </a:xfrm>
          <a:prstGeom prst="ellipse">
            <a:avLst/>
          </a:prstGeom>
          <a:noFill/>
          <a:ln w="19050">
            <a:noFill/>
            <a:round/>
            <a:headEnd/>
            <a:tailEnd/>
          </a:ln>
        </p:spPr>
        <p:txBody>
          <a:bodyPr rot="0" spcFirstLastPara="0" vert="horz" wrap="none" lIns="91440" tIns="45720" rIns="91440" bIns="45720" anchor="b" anchorCtr="1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4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  目   录 </a:t>
            </a:r>
            <a:endParaRPr lang="en-US" altLang="zh-CN" sz="4800" b="1" spc="300" dirty="0">
              <a:solidFill>
                <a:schemeClr val="tx1">
                  <a:lumMod val="85000"/>
                  <a:lumOff val="15000"/>
                </a:schemeClr>
              </a:solidFill>
              <a:latin typeface="微软雅黑"/>
              <a:ea typeface="微软雅黑"/>
              <a:cs typeface="+mn-ea"/>
              <a:sym typeface="微软雅黑"/>
            </a:endParaRPr>
          </a:p>
          <a:p>
            <a:pPr algn="ctr"/>
            <a:r>
              <a:rPr lang="en-US" altLang="zh-CN" sz="32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/>
                <a:ea typeface="微软雅黑"/>
                <a:cs typeface="+mn-ea"/>
                <a:sym typeface="微软雅黑"/>
              </a:rPr>
              <a:t> CONTENT</a:t>
            </a:r>
          </a:p>
        </p:txBody>
      </p:sp>
    </p:spTree>
    <p:extLst>
      <p:ext uri="{BB962C8B-B14F-4D97-AF65-F5344CB8AC3E}">
        <p14:creationId xmlns:p14="http://schemas.microsoft.com/office/powerpoint/2010/main" val="33858760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switch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3000"/>
                            </p:stCondLst>
                            <p:childTnLst>
                              <p:par>
                                <p:cTn id="30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3500"/>
                            </p:stCondLst>
                            <p:childTnLst>
                              <p:par>
                                <p:cTn id="3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7" grpId="0" animBg="1"/>
      <p:bldP spid="8" grpId="0" animBg="1"/>
      <p:bldP spid="4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04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明年工作目标计划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Freeform 1"/>
          <p:cNvSpPr>
            <a:spLocks/>
          </p:cNvSpPr>
          <p:nvPr/>
        </p:nvSpPr>
        <p:spPr bwMode="auto">
          <a:xfrm>
            <a:off x="9732187" y="2664308"/>
            <a:ext cx="1575644" cy="177397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597AA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8.8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16" name="Freeform 2"/>
          <p:cNvSpPr>
            <a:spLocks/>
          </p:cNvSpPr>
          <p:nvPr/>
        </p:nvSpPr>
        <p:spPr bwMode="auto">
          <a:xfrm>
            <a:off x="10796511" y="2608708"/>
            <a:ext cx="574456" cy="6467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597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7" name="Freeform 1"/>
          <p:cNvSpPr>
            <a:spLocks/>
          </p:cNvSpPr>
          <p:nvPr/>
        </p:nvSpPr>
        <p:spPr bwMode="auto">
          <a:xfrm>
            <a:off x="7656937" y="1681256"/>
            <a:ext cx="1575644" cy="177397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C1253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5.3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18" name="Freeform 2"/>
          <p:cNvSpPr>
            <a:spLocks/>
          </p:cNvSpPr>
          <p:nvPr/>
        </p:nvSpPr>
        <p:spPr bwMode="auto">
          <a:xfrm>
            <a:off x="8721261" y="1625656"/>
            <a:ext cx="574456" cy="6467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C12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9" name="Freeform 1"/>
          <p:cNvSpPr>
            <a:spLocks/>
          </p:cNvSpPr>
          <p:nvPr/>
        </p:nvSpPr>
        <p:spPr bwMode="auto">
          <a:xfrm>
            <a:off x="5401851" y="2125247"/>
            <a:ext cx="1575644" cy="177397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597AA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1.0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20" name="Freeform 2"/>
          <p:cNvSpPr>
            <a:spLocks/>
          </p:cNvSpPr>
          <p:nvPr/>
        </p:nvSpPr>
        <p:spPr bwMode="auto">
          <a:xfrm>
            <a:off x="6466175" y="2069647"/>
            <a:ext cx="574456" cy="6467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597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1" name="Freeform 1"/>
          <p:cNvSpPr>
            <a:spLocks/>
          </p:cNvSpPr>
          <p:nvPr/>
        </p:nvSpPr>
        <p:spPr bwMode="auto">
          <a:xfrm>
            <a:off x="3059493" y="2711777"/>
            <a:ext cx="1575644" cy="177397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C1253A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3.2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22" name="Freeform 2"/>
          <p:cNvSpPr>
            <a:spLocks/>
          </p:cNvSpPr>
          <p:nvPr/>
        </p:nvSpPr>
        <p:spPr bwMode="auto">
          <a:xfrm>
            <a:off x="4123817" y="2656177"/>
            <a:ext cx="574456" cy="6467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C125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3" name="Freeform 1"/>
          <p:cNvSpPr>
            <a:spLocks/>
          </p:cNvSpPr>
          <p:nvPr/>
        </p:nvSpPr>
        <p:spPr bwMode="auto">
          <a:xfrm>
            <a:off x="969595" y="1640217"/>
            <a:ext cx="1575644" cy="1773976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rgbClr val="597AA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7.8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24" name="Freeform 2"/>
          <p:cNvSpPr>
            <a:spLocks/>
          </p:cNvSpPr>
          <p:nvPr/>
        </p:nvSpPr>
        <p:spPr bwMode="auto">
          <a:xfrm>
            <a:off x="2033919" y="1584617"/>
            <a:ext cx="574456" cy="646764"/>
          </a:xfrm>
          <a:custGeom>
            <a:avLst/>
            <a:gdLst>
              <a:gd name="T0" fmla="*/ 25 w 423"/>
              <a:gd name="T1" fmla="*/ 101 h 476"/>
              <a:gd name="T2" fmla="*/ 186 w 423"/>
              <a:gd name="T3" fmla="*/ 8 h 476"/>
              <a:gd name="T4" fmla="*/ 237 w 423"/>
              <a:gd name="T5" fmla="*/ 8 h 476"/>
              <a:gd name="T6" fmla="*/ 397 w 423"/>
              <a:gd name="T7" fmla="*/ 101 h 476"/>
              <a:gd name="T8" fmla="*/ 423 w 423"/>
              <a:gd name="T9" fmla="*/ 145 h 476"/>
              <a:gd name="T10" fmla="*/ 423 w 423"/>
              <a:gd name="T11" fmla="*/ 331 h 476"/>
              <a:gd name="T12" fmla="*/ 398 w 423"/>
              <a:gd name="T13" fmla="*/ 375 h 476"/>
              <a:gd name="T14" fmla="*/ 237 w 423"/>
              <a:gd name="T15" fmla="*/ 467 h 476"/>
              <a:gd name="T16" fmla="*/ 186 w 423"/>
              <a:gd name="T17" fmla="*/ 467 h 476"/>
              <a:gd name="T18" fmla="*/ 105 w 423"/>
              <a:gd name="T19" fmla="*/ 421 h 476"/>
              <a:gd name="T20" fmla="*/ 25 w 423"/>
              <a:gd name="T21" fmla="*/ 375 h 476"/>
              <a:gd name="T22" fmla="*/ 0 w 423"/>
              <a:gd name="T23" fmla="*/ 330 h 476"/>
              <a:gd name="T24" fmla="*/ 0 w 423"/>
              <a:gd name="T25" fmla="*/ 145 h 476"/>
              <a:gd name="T26" fmla="*/ 25 w 423"/>
              <a:gd name="T27" fmla="*/ 101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423" h="476">
                <a:moveTo>
                  <a:pt x="25" y="101"/>
                </a:moveTo>
                <a:cubicBezTo>
                  <a:pt x="79" y="70"/>
                  <a:pt x="132" y="39"/>
                  <a:pt x="186" y="8"/>
                </a:cubicBezTo>
                <a:cubicBezTo>
                  <a:pt x="202" y="0"/>
                  <a:pt x="221" y="0"/>
                  <a:pt x="237" y="8"/>
                </a:cubicBezTo>
                <a:cubicBezTo>
                  <a:pt x="290" y="39"/>
                  <a:pt x="344" y="70"/>
                  <a:pt x="397" y="101"/>
                </a:cubicBezTo>
                <a:cubicBezTo>
                  <a:pt x="413" y="110"/>
                  <a:pt x="422" y="127"/>
                  <a:pt x="423" y="145"/>
                </a:cubicBezTo>
                <a:cubicBezTo>
                  <a:pt x="423" y="331"/>
                  <a:pt x="423" y="331"/>
                  <a:pt x="423" y="331"/>
                </a:cubicBezTo>
                <a:cubicBezTo>
                  <a:pt x="422" y="348"/>
                  <a:pt x="413" y="365"/>
                  <a:pt x="398" y="375"/>
                </a:cubicBezTo>
                <a:cubicBezTo>
                  <a:pt x="237" y="467"/>
                  <a:pt x="237" y="467"/>
                  <a:pt x="237" y="467"/>
                </a:cubicBezTo>
                <a:cubicBezTo>
                  <a:pt x="221" y="476"/>
                  <a:pt x="201" y="476"/>
                  <a:pt x="186" y="467"/>
                </a:cubicBezTo>
                <a:cubicBezTo>
                  <a:pt x="105" y="421"/>
                  <a:pt x="105" y="421"/>
                  <a:pt x="105" y="421"/>
                </a:cubicBezTo>
                <a:cubicBezTo>
                  <a:pt x="25" y="375"/>
                  <a:pt x="25" y="375"/>
                  <a:pt x="25" y="375"/>
                </a:cubicBezTo>
                <a:cubicBezTo>
                  <a:pt x="10" y="365"/>
                  <a:pt x="0" y="348"/>
                  <a:pt x="0" y="330"/>
                </a:cubicBezTo>
                <a:cubicBezTo>
                  <a:pt x="0" y="145"/>
                  <a:pt x="0" y="145"/>
                  <a:pt x="0" y="145"/>
                </a:cubicBezTo>
                <a:cubicBezTo>
                  <a:pt x="0" y="127"/>
                  <a:pt x="10" y="110"/>
                  <a:pt x="25" y="101"/>
                </a:cubicBezTo>
                <a:close/>
              </a:path>
            </a:pathLst>
          </a:custGeom>
          <a:solidFill>
            <a:schemeClr val="bg1"/>
          </a:solidFill>
          <a:ln w="57150">
            <a:solidFill>
              <a:srgbClr val="597A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65000"/>
                  <a:lumOff val="35000"/>
                </a:prst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2188990" y="1739700"/>
            <a:ext cx="287484" cy="336598"/>
            <a:chOff x="5767388" y="2987676"/>
            <a:chExt cx="696913" cy="815975"/>
          </a:xfrm>
          <a:solidFill>
            <a:srgbClr val="597AA0"/>
          </a:solidFill>
        </p:grpSpPr>
        <p:sp>
          <p:nvSpPr>
            <p:cNvPr id="26" name="Oval 591"/>
            <p:cNvSpPr>
              <a:spLocks noChangeArrowheads="1"/>
            </p:cNvSpPr>
            <p:nvPr/>
          </p:nvSpPr>
          <p:spPr bwMode="auto">
            <a:xfrm>
              <a:off x="5932488" y="2987676"/>
              <a:ext cx="127000" cy="1571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27" name="Freeform 592"/>
            <p:cNvSpPr>
              <a:spLocks noEditPoints="1"/>
            </p:cNvSpPr>
            <p:nvPr/>
          </p:nvSpPr>
          <p:spPr bwMode="auto">
            <a:xfrm>
              <a:off x="5767388" y="3159126"/>
              <a:ext cx="454025" cy="641350"/>
            </a:xfrm>
            <a:custGeom>
              <a:avLst/>
              <a:gdLst>
                <a:gd name="T0" fmla="*/ 120 w 121"/>
                <a:gd name="T1" fmla="*/ 26 h 171"/>
                <a:gd name="T2" fmla="*/ 120 w 121"/>
                <a:gd name="T3" fmla="*/ 26 h 171"/>
                <a:gd name="T4" fmla="*/ 114 w 121"/>
                <a:gd name="T5" fmla="*/ 21 h 171"/>
                <a:gd name="T6" fmla="*/ 90 w 121"/>
                <a:gd name="T7" fmla="*/ 3 h 171"/>
                <a:gd name="T8" fmla="*/ 84 w 121"/>
                <a:gd name="T9" fmla="*/ 1 h 171"/>
                <a:gd name="T10" fmla="*/ 75 w 121"/>
                <a:gd name="T11" fmla="*/ 1 h 171"/>
                <a:gd name="T12" fmla="*/ 74 w 121"/>
                <a:gd name="T13" fmla="*/ 11 h 171"/>
                <a:gd name="T14" fmla="*/ 67 w 121"/>
                <a:gd name="T15" fmla="*/ 42 h 171"/>
                <a:gd name="T16" fmla="*/ 67 w 121"/>
                <a:gd name="T17" fmla="*/ 7 h 171"/>
                <a:gd name="T18" fmla="*/ 58 w 121"/>
                <a:gd name="T19" fmla="*/ 0 h 171"/>
                <a:gd name="T20" fmla="*/ 57 w 121"/>
                <a:gd name="T21" fmla="*/ 9 h 171"/>
                <a:gd name="T22" fmla="*/ 45 w 121"/>
                <a:gd name="T23" fmla="*/ 18 h 171"/>
                <a:gd name="T24" fmla="*/ 40 w 121"/>
                <a:gd name="T25" fmla="*/ 7 h 171"/>
                <a:gd name="T26" fmla="*/ 47 w 121"/>
                <a:gd name="T27" fmla="*/ 0 h 171"/>
                <a:gd name="T28" fmla="*/ 38 w 121"/>
                <a:gd name="T29" fmla="*/ 1 h 171"/>
                <a:gd name="T30" fmla="*/ 3 w 121"/>
                <a:gd name="T31" fmla="*/ 35 h 171"/>
                <a:gd name="T32" fmla="*/ 2 w 121"/>
                <a:gd name="T33" fmla="*/ 35 h 171"/>
                <a:gd name="T34" fmla="*/ 1 w 121"/>
                <a:gd name="T35" fmla="*/ 48 h 171"/>
                <a:gd name="T36" fmla="*/ 1 w 121"/>
                <a:gd name="T37" fmla="*/ 48 h 171"/>
                <a:gd name="T38" fmla="*/ 2 w 121"/>
                <a:gd name="T39" fmla="*/ 50 h 171"/>
                <a:gd name="T40" fmla="*/ 6 w 121"/>
                <a:gd name="T41" fmla="*/ 57 h 171"/>
                <a:gd name="T42" fmla="*/ 20 w 121"/>
                <a:gd name="T43" fmla="*/ 84 h 171"/>
                <a:gd name="T44" fmla="*/ 32 w 121"/>
                <a:gd name="T45" fmla="*/ 90 h 171"/>
                <a:gd name="T46" fmla="*/ 35 w 121"/>
                <a:gd name="T47" fmla="*/ 90 h 171"/>
                <a:gd name="T48" fmla="*/ 60 w 121"/>
                <a:gd name="T49" fmla="*/ 171 h 171"/>
                <a:gd name="T50" fmla="*/ 56 w 121"/>
                <a:gd name="T51" fmla="*/ 110 h 171"/>
                <a:gd name="T52" fmla="*/ 89 w 121"/>
                <a:gd name="T53" fmla="*/ 33 h 171"/>
                <a:gd name="T54" fmla="*/ 93 w 121"/>
                <a:gd name="T55" fmla="*/ 31 h 171"/>
                <a:gd name="T56" fmla="*/ 75 w 121"/>
                <a:gd name="T57" fmla="*/ 45 h 171"/>
                <a:gd name="T58" fmla="*/ 89 w 121"/>
                <a:gd name="T59" fmla="*/ 33 h 171"/>
                <a:gd name="T60" fmla="*/ 30 w 121"/>
                <a:gd name="T61" fmla="*/ 55 h 171"/>
                <a:gd name="T62" fmla="*/ 23 w 121"/>
                <a:gd name="T63" fmla="*/ 44 h 171"/>
                <a:gd name="T64" fmla="*/ 33 w 121"/>
                <a:gd name="T65" fmla="*/ 6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21" h="171">
                  <a:moveTo>
                    <a:pt x="120" y="42"/>
                  </a:moveTo>
                  <a:cubicBezTo>
                    <a:pt x="120" y="35"/>
                    <a:pt x="121" y="24"/>
                    <a:pt x="120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20" y="26"/>
                    <a:pt x="120" y="26"/>
                    <a:pt x="120" y="26"/>
                  </a:cubicBezTo>
                  <a:cubicBezTo>
                    <a:pt x="118" y="24"/>
                    <a:pt x="118" y="24"/>
                    <a:pt x="118" y="24"/>
                  </a:cubicBezTo>
                  <a:cubicBezTo>
                    <a:pt x="114" y="21"/>
                    <a:pt x="114" y="21"/>
                    <a:pt x="114" y="21"/>
                  </a:cubicBezTo>
                  <a:cubicBezTo>
                    <a:pt x="106" y="15"/>
                    <a:pt x="106" y="15"/>
                    <a:pt x="106" y="15"/>
                  </a:cubicBezTo>
                  <a:cubicBezTo>
                    <a:pt x="90" y="3"/>
                    <a:pt x="90" y="3"/>
                    <a:pt x="90" y="3"/>
                  </a:cubicBezTo>
                  <a:cubicBezTo>
                    <a:pt x="88" y="2"/>
                    <a:pt x="86" y="1"/>
                    <a:pt x="84" y="1"/>
                  </a:cubicBezTo>
                  <a:cubicBezTo>
                    <a:pt x="84" y="1"/>
                    <a:pt x="84" y="1"/>
                    <a:pt x="84" y="1"/>
                  </a:cubicBezTo>
                  <a:cubicBezTo>
                    <a:pt x="81" y="1"/>
                    <a:pt x="78" y="0"/>
                    <a:pt x="75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83" y="7"/>
                    <a:pt x="83" y="7"/>
                    <a:pt x="83" y="7"/>
                  </a:cubicBezTo>
                  <a:cubicBezTo>
                    <a:pt x="74" y="11"/>
                    <a:pt x="74" y="11"/>
                    <a:pt x="74" y="11"/>
                  </a:cubicBezTo>
                  <a:cubicBezTo>
                    <a:pt x="78" y="18"/>
                    <a:pt x="78" y="18"/>
                    <a:pt x="78" y="18"/>
                  </a:cubicBezTo>
                  <a:cubicBezTo>
                    <a:pt x="67" y="42"/>
                    <a:pt x="67" y="42"/>
                    <a:pt x="67" y="42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7"/>
                    <a:pt x="67" y="7"/>
                    <a:pt x="67" y="7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6" y="42"/>
                    <a:pt x="56" y="42"/>
                    <a:pt x="56" y="42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0" y="7"/>
                    <a:pt x="40" y="7"/>
                    <a:pt x="40" y="7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7" y="0"/>
                    <a:pt x="47" y="0"/>
                    <a:pt x="47" y="0"/>
                  </a:cubicBezTo>
                  <a:cubicBezTo>
                    <a:pt x="44" y="0"/>
                    <a:pt x="42" y="1"/>
                    <a:pt x="39" y="1"/>
                  </a:cubicBezTo>
                  <a:cubicBezTo>
                    <a:pt x="39" y="1"/>
                    <a:pt x="38" y="1"/>
                    <a:pt x="38" y="1"/>
                  </a:cubicBezTo>
                  <a:cubicBezTo>
                    <a:pt x="36" y="1"/>
                    <a:pt x="33" y="3"/>
                    <a:pt x="31" y="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0" y="60"/>
                    <a:pt x="2" y="42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2" y="50"/>
                    <a:pt x="2" y="50"/>
                    <a:pt x="2" y="50"/>
                  </a:cubicBezTo>
                  <a:cubicBezTo>
                    <a:pt x="3" y="52"/>
                    <a:pt x="3" y="52"/>
                    <a:pt x="3" y="52"/>
                  </a:cubicBezTo>
                  <a:cubicBezTo>
                    <a:pt x="6" y="57"/>
                    <a:pt x="6" y="57"/>
                    <a:pt x="6" y="57"/>
                  </a:cubicBezTo>
                  <a:cubicBezTo>
                    <a:pt x="10" y="66"/>
                    <a:pt x="10" y="66"/>
                    <a:pt x="10" y="66"/>
                  </a:cubicBezTo>
                  <a:cubicBezTo>
                    <a:pt x="20" y="84"/>
                    <a:pt x="20" y="84"/>
                    <a:pt x="20" y="84"/>
                  </a:cubicBezTo>
                  <a:cubicBezTo>
                    <a:pt x="24" y="82"/>
                    <a:pt x="28" y="80"/>
                    <a:pt x="33" y="78"/>
                  </a:cubicBezTo>
                  <a:cubicBezTo>
                    <a:pt x="32" y="82"/>
                    <a:pt x="32" y="86"/>
                    <a:pt x="32" y="90"/>
                  </a:cubicBezTo>
                  <a:cubicBezTo>
                    <a:pt x="32" y="90"/>
                    <a:pt x="32" y="90"/>
                    <a:pt x="32" y="90"/>
                  </a:cubicBezTo>
                  <a:cubicBezTo>
                    <a:pt x="33" y="90"/>
                    <a:pt x="34" y="90"/>
                    <a:pt x="35" y="90"/>
                  </a:cubicBezTo>
                  <a:cubicBezTo>
                    <a:pt x="37" y="171"/>
                    <a:pt x="37" y="171"/>
                    <a:pt x="37" y="171"/>
                  </a:cubicBezTo>
                  <a:cubicBezTo>
                    <a:pt x="60" y="171"/>
                    <a:pt x="60" y="171"/>
                    <a:pt x="60" y="171"/>
                  </a:cubicBezTo>
                  <a:cubicBezTo>
                    <a:pt x="60" y="161"/>
                    <a:pt x="60" y="147"/>
                    <a:pt x="60" y="134"/>
                  </a:cubicBezTo>
                  <a:cubicBezTo>
                    <a:pt x="57" y="127"/>
                    <a:pt x="56" y="118"/>
                    <a:pt x="56" y="110"/>
                  </a:cubicBezTo>
                  <a:cubicBezTo>
                    <a:pt x="56" y="73"/>
                    <a:pt x="84" y="44"/>
                    <a:pt x="120" y="42"/>
                  </a:cubicBezTo>
                  <a:close/>
                  <a:moveTo>
                    <a:pt x="89" y="33"/>
                  </a:moveTo>
                  <a:cubicBezTo>
                    <a:pt x="89" y="31"/>
                    <a:pt x="89" y="29"/>
                    <a:pt x="89" y="27"/>
                  </a:cubicBezTo>
                  <a:cubicBezTo>
                    <a:pt x="93" y="31"/>
                    <a:pt x="93" y="31"/>
                    <a:pt x="93" y="31"/>
                  </a:cubicBezTo>
                  <a:cubicBezTo>
                    <a:pt x="95" y="33"/>
                    <a:pt x="95" y="33"/>
                    <a:pt x="95" y="33"/>
                  </a:cubicBezTo>
                  <a:cubicBezTo>
                    <a:pt x="75" y="45"/>
                    <a:pt x="75" y="45"/>
                    <a:pt x="75" y="45"/>
                  </a:cubicBezTo>
                  <a:cubicBezTo>
                    <a:pt x="73" y="42"/>
                    <a:pt x="73" y="42"/>
                    <a:pt x="73" y="42"/>
                  </a:cubicBezTo>
                  <a:lnTo>
                    <a:pt x="89" y="33"/>
                  </a:lnTo>
                  <a:close/>
                  <a:moveTo>
                    <a:pt x="33" y="60"/>
                  </a:moveTo>
                  <a:cubicBezTo>
                    <a:pt x="30" y="55"/>
                    <a:pt x="30" y="55"/>
                    <a:pt x="30" y="55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3" y="44"/>
                    <a:pt x="23" y="44"/>
                    <a:pt x="23" y="44"/>
                  </a:cubicBezTo>
                  <a:cubicBezTo>
                    <a:pt x="34" y="31"/>
                    <a:pt x="34" y="31"/>
                    <a:pt x="34" y="31"/>
                  </a:cubicBezTo>
                  <a:cubicBezTo>
                    <a:pt x="33" y="41"/>
                    <a:pt x="33" y="50"/>
                    <a:pt x="33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28" name="Freeform 593"/>
            <p:cNvSpPr>
              <a:spLocks/>
            </p:cNvSpPr>
            <p:nvPr/>
          </p:nvSpPr>
          <p:spPr bwMode="auto">
            <a:xfrm>
              <a:off x="6007101" y="3692526"/>
              <a:ext cx="90488" cy="107950"/>
            </a:xfrm>
            <a:custGeom>
              <a:avLst/>
              <a:gdLst>
                <a:gd name="T0" fmla="*/ 0 w 24"/>
                <a:gd name="T1" fmla="*/ 0 h 29"/>
                <a:gd name="T2" fmla="*/ 1 w 24"/>
                <a:gd name="T3" fmla="*/ 29 h 29"/>
                <a:gd name="T4" fmla="*/ 24 w 24"/>
                <a:gd name="T5" fmla="*/ 29 h 29"/>
                <a:gd name="T6" fmla="*/ 24 w 24"/>
                <a:gd name="T7" fmla="*/ 26 h 29"/>
                <a:gd name="T8" fmla="*/ 0 w 2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0" y="0"/>
                  </a:moveTo>
                  <a:cubicBezTo>
                    <a:pt x="1" y="29"/>
                    <a:pt x="1" y="29"/>
                    <a:pt x="1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4" y="28"/>
                    <a:pt x="24" y="27"/>
                    <a:pt x="24" y="26"/>
                  </a:cubicBezTo>
                  <a:cubicBezTo>
                    <a:pt x="14" y="19"/>
                    <a:pt x="6" y="1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29" name="Freeform 594"/>
            <p:cNvSpPr>
              <a:spLocks noEditPoints="1"/>
            </p:cNvSpPr>
            <p:nvPr/>
          </p:nvSpPr>
          <p:spPr bwMode="auto">
            <a:xfrm>
              <a:off x="5999163" y="3340101"/>
              <a:ext cx="465138" cy="463550"/>
            </a:xfrm>
            <a:custGeom>
              <a:avLst/>
              <a:gdLst>
                <a:gd name="T0" fmla="*/ 62 w 124"/>
                <a:gd name="T1" fmla="*/ 0 h 124"/>
                <a:gd name="T2" fmla="*/ 0 w 124"/>
                <a:gd name="T3" fmla="*/ 62 h 124"/>
                <a:gd name="T4" fmla="*/ 62 w 124"/>
                <a:gd name="T5" fmla="*/ 124 h 124"/>
                <a:gd name="T6" fmla="*/ 124 w 124"/>
                <a:gd name="T7" fmla="*/ 62 h 124"/>
                <a:gd name="T8" fmla="*/ 62 w 124"/>
                <a:gd name="T9" fmla="*/ 0 h 124"/>
                <a:gd name="T10" fmla="*/ 68 w 124"/>
                <a:gd name="T11" fmla="*/ 112 h 124"/>
                <a:gd name="T12" fmla="*/ 68 w 124"/>
                <a:gd name="T13" fmla="*/ 100 h 124"/>
                <a:gd name="T14" fmla="*/ 62 w 124"/>
                <a:gd name="T15" fmla="*/ 101 h 124"/>
                <a:gd name="T16" fmla="*/ 56 w 124"/>
                <a:gd name="T17" fmla="*/ 100 h 124"/>
                <a:gd name="T18" fmla="*/ 56 w 124"/>
                <a:gd name="T19" fmla="*/ 112 h 124"/>
                <a:gd name="T20" fmla="*/ 12 w 124"/>
                <a:gd name="T21" fmla="*/ 67 h 124"/>
                <a:gd name="T22" fmla="*/ 24 w 124"/>
                <a:gd name="T23" fmla="*/ 67 h 124"/>
                <a:gd name="T24" fmla="*/ 23 w 124"/>
                <a:gd name="T25" fmla="*/ 62 h 124"/>
                <a:gd name="T26" fmla="*/ 24 w 124"/>
                <a:gd name="T27" fmla="*/ 56 h 124"/>
                <a:gd name="T28" fmla="*/ 12 w 124"/>
                <a:gd name="T29" fmla="*/ 56 h 124"/>
                <a:gd name="T30" fmla="*/ 56 w 124"/>
                <a:gd name="T31" fmla="*/ 11 h 124"/>
                <a:gd name="T32" fmla="*/ 56 w 124"/>
                <a:gd name="T33" fmla="*/ 23 h 124"/>
                <a:gd name="T34" fmla="*/ 62 w 124"/>
                <a:gd name="T35" fmla="*/ 23 h 124"/>
                <a:gd name="T36" fmla="*/ 68 w 124"/>
                <a:gd name="T37" fmla="*/ 23 h 124"/>
                <a:gd name="T38" fmla="*/ 68 w 124"/>
                <a:gd name="T39" fmla="*/ 11 h 124"/>
                <a:gd name="T40" fmla="*/ 112 w 124"/>
                <a:gd name="T41" fmla="*/ 56 h 124"/>
                <a:gd name="T42" fmla="*/ 101 w 124"/>
                <a:gd name="T43" fmla="*/ 56 h 124"/>
                <a:gd name="T44" fmla="*/ 101 w 124"/>
                <a:gd name="T45" fmla="*/ 62 h 124"/>
                <a:gd name="T46" fmla="*/ 101 w 124"/>
                <a:gd name="T47" fmla="*/ 67 h 124"/>
                <a:gd name="T48" fmla="*/ 112 w 124"/>
                <a:gd name="T49" fmla="*/ 67 h 124"/>
                <a:gd name="T50" fmla="*/ 68 w 124"/>
                <a:gd name="T51" fmla="*/ 112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24" h="124">
                  <a:moveTo>
                    <a:pt x="62" y="0"/>
                  </a:moveTo>
                  <a:cubicBezTo>
                    <a:pt x="28" y="0"/>
                    <a:pt x="0" y="27"/>
                    <a:pt x="0" y="62"/>
                  </a:cubicBezTo>
                  <a:cubicBezTo>
                    <a:pt x="0" y="96"/>
                    <a:pt x="28" y="124"/>
                    <a:pt x="62" y="124"/>
                  </a:cubicBezTo>
                  <a:cubicBezTo>
                    <a:pt x="96" y="124"/>
                    <a:pt x="124" y="96"/>
                    <a:pt x="124" y="62"/>
                  </a:cubicBezTo>
                  <a:cubicBezTo>
                    <a:pt x="124" y="27"/>
                    <a:pt x="96" y="0"/>
                    <a:pt x="62" y="0"/>
                  </a:cubicBezTo>
                  <a:close/>
                  <a:moveTo>
                    <a:pt x="68" y="112"/>
                  </a:moveTo>
                  <a:cubicBezTo>
                    <a:pt x="68" y="100"/>
                    <a:pt x="68" y="100"/>
                    <a:pt x="68" y="100"/>
                  </a:cubicBezTo>
                  <a:cubicBezTo>
                    <a:pt x="66" y="100"/>
                    <a:pt x="64" y="101"/>
                    <a:pt x="62" y="101"/>
                  </a:cubicBezTo>
                  <a:cubicBezTo>
                    <a:pt x="60" y="101"/>
                    <a:pt x="58" y="100"/>
                    <a:pt x="56" y="100"/>
                  </a:cubicBezTo>
                  <a:cubicBezTo>
                    <a:pt x="56" y="112"/>
                    <a:pt x="56" y="112"/>
                    <a:pt x="56" y="112"/>
                  </a:cubicBezTo>
                  <a:cubicBezTo>
                    <a:pt x="33" y="109"/>
                    <a:pt x="15" y="91"/>
                    <a:pt x="12" y="67"/>
                  </a:cubicBezTo>
                  <a:cubicBezTo>
                    <a:pt x="24" y="67"/>
                    <a:pt x="24" y="67"/>
                    <a:pt x="24" y="67"/>
                  </a:cubicBezTo>
                  <a:cubicBezTo>
                    <a:pt x="23" y="66"/>
                    <a:pt x="23" y="64"/>
                    <a:pt x="23" y="62"/>
                  </a:cubicBezTo>
                  <a:cubicBezTo>
                    <a:pt x="23" y="60"/>
                    <a:pt x="23" y="58"/>
                    <a:pt x="24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5" y="33"/>
                    <a:pt x="33" y="14"/>
                    <a:pt x="56" y="11"/>
                  </a:cubicBezTo>
                  <a:cubicBezTo>
                    <a:pt x="56" y="23"/>
                    <a:pt x="56" y="23"/>
                    <a:pt x="56" y="23"/>
                  </a:cubicBezTo>
                  <a:cubicBezTo>
                    <a:pt x="58" y="23"/>
                    <a:pt x="60" y="23"/>
                    <a:pt x="62" y="23"/>
                  </a:cubicBezTo>
                  <a:cubicBezTo>
                    <a:pt x="64" y="23"/>
                    <a:pt x="66" y="23"/>
                    <a:pt x="68" y="23"/>
                  </a:cubicBezTo>
                  <a:cubicBezTo>
                    <a:pt x="68" y="11"/>
                    <a:pt x="68" y="11"/>
                    <a:pt x="68" y="11"/>
                  </a:cubicBezTo>
                  <a:cubicBezTo>
                    <a:pt x="91" y="14"/>
                    <a:pt x="109" y="33"/>
                    <a:pt x="112" y="56"/>
                  </a:cubicBezTo>
                  <a:cubicBezTo>
                    <a:pt x="101" y="56"/>
                    <a:pt x="101" y="56"/>
                    <a:pt x="101" y="56"/>
                  </a:cubicBezTo>
                  <a:cubicBezTo>
                    <a:pt x="101" y="58"/>
                    <a:pt x="101" y="60"/>
                    <a:pt x="101" y="62"/>
                  </a:cubicBezTo>
                  <a:cubicBezTo>
                    <a:pt x="101" y="64"/>
                    <a:pt x="101" y="66"/>
                    <a:pt x="101" y="67"/>
                  </a:cubicBezTo>
                  <a:cubicBezTo>
                    <a:pt x="112" y="67"/>
                    <a:pt x="112" y="67"/>
                    <a:pt x="112" y="67"/>
                  </a:cubicBezTo>
                  <a:cubicBezTo>
                    <a:pt x="109" y="91"/>
                    <a:pt x="91" y="109"/>
                    <a:pt x="68" y="1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0" name="Freeform 595"/>
            <p:cNvSpPr>
              <a:spLocks/>
            </p:cNvSpPr>
            <p:nvPr/>
          </p:nvSpPr>
          <p:spPr bwMode="auto">
            <a:xfrm>
              <a:off x="6138863" y="3409951"/>
              <a:ext cx="33338" cy="38100"/>
            </a:xfrm>
            <a:custGeom>
              <a:avLst/>
              <a:gdLst>
                <a:gd name="T0" fmla="*/ 3 w 9"/>
                <a:gd name="T1" fmla="*/ 10 h 10"/>
                <a:gd name="T2" fmla="*/ 9 w 9"/>
                <a:gd name="T3" fmla="*/ 7 h 10"/>
                <a:gd name="T4" fmla="*/ 6 w 9"/>
                <a:gd name="T5" fmla="*/ 2 h 10"/>
                <a:gd name="T6" fmla="*/ 3 w 9"/>
                <a:gd name="T7" fmla="*/ 0 h 10"/>
                <a:gd name="T8" fmla="*/ 2 w 9"/>
                <a:gd name="T9" fmla="*/ 1 h 10"/>
                <a:gd name="T10" fmla="*/ 0 w 9"/>
                <a:gd name="T11" fmla="*/ 3 h 10"/>
                <a:gd name="T12" fmla="*/ 1 w 9"/>
                <a:gd name="T13" fmla="*/ 5 h 10"/>
                <a:gd name="T14" fmla="*/ 3 w 9"/>
                <a:gd name="T1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3" y="10"/>
                  </a:moveTo>
                  <a:cubicBezTo>
                    <a:pt x="5" y="9"/>
                    <a:pt x="7" y="8"/>
                    <a:pt x="9" y="7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1"/>
                    <a:pt x="4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3"/>
                    <a:pt x="0" y="4"/>
                    <a:pt x="1" y="5"/>
                  </a:cubicBezTo>
                  <a:lnTo>
                    <a:pt x="3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1" name="Freeform 596"/>
            <p:cNvSpPr>
              <a:spLocks/>
            </p:cNvSpPr>
            <p:nvPr/>
          </p:nvSpPr>
          <p:spPr bwMode="auto">
            <a:xfrm>
              <a:off x="6292851" y="3409951"/>
              <a:ext cx="33338" cy="38100"/>
            </a:xfrm>
            <a:custGeom>
              <a:avLst/>
              <a:gdLst>
                <a:gd name="T0" fmla="*/ 7 w 9"/>
                <a:gd name="T1" fmla="*/ 1 h 10"/>
                <a:gd name="T2" fmla="*/ 6 w 9"/>
                <a:gd name="T3" fmla="*/ 0 h 10"/>
                <a:gd name="T4" fmla="*/ 3 w 9"/>
                <a:gd name="T5" fmla="*/ 2 h 10"/>
                <a:gd name="T6" fmla="*/ 0 w 9"/>
                <a:gd name="T7" fmla="*/ 7 h 10"/>
                <a:gd name="T8" fmla="*/ 6 w 9"/>
                <a:gd name="T9" fmla="*/ 10 h 10"/>
                <a:gd name="T10" fmla="*/ 9 w 9"/>
                <a:gd name="T11" fmla="*/ 5 h 10"/>
                <a:gd name="T12" fmla="*/ 7 w 9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7" y="1"/>
                  </a:moveTo>
                  <a:cubicBezTo>
                    <a:pt x="7" y="1"/>
                    <a:pt x="7" y="0"/>
                    <a:pt x="6" y="0"/>
                  </a:cubicBezTo>
                  <a:cubicBezTo>
                    <a:pt x="5" y="0"/>
                    <a:pt x="4" y="1"/>
                    <a:pt x="3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4" y="9"/>
                    <a:pt x="6" y="10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3"/>
                    <a:pt x="9" y="2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2" name="Freeform 597"/>
            <p:cNvSpPr>
              <a:spLocks/>
            </p:cNvSpPr>
            <p:nvPr/>
          </p:nvSpPr>
          <p:spPr bwMode="auto">
            <a:xfrm>
              <a:off x="6351588" y="3475038"/>
              <a:ext cx="34925" cy="30163"/>
            </a:xfrm>
            <a:custGeom>
              <a:avLst/>
              <a:gdLst>
                <a:gd name="T0" fmla="*/ 8 w 9"/>
                <a:gd name="T1" fmla="*/ 6 h 8"/>
                <a:gd name="T2" fmla="*/ 9 w 9"/>
                <a:gd name="T3" fmla="*/ 4 h 8"/>
                <a:gd name="T4" fmla="*/ 9 w 9"/>
                <a:gd name="T5" fmla="*/ 1 h 8"/>
                <a:gd name="T6" fmla="*/ 6 w 9"/>
                <a:gd name="T7" fmla="*/ 0 h 8"/>
                <a:gd name="T8" fmla="*/ 5 w 9"/>
                <a:gd name="T9" fmla="*/ 0 h 8"/>
                <a:gd name="T10" fmla="*/ 0 w 9"/>
                <a:gd name="T11" fmla="*/ 3 h 8"/>
                <a:gd name="T12" fmla="*/ 3 w 9"/>
                <a:gd name="T13" fmla="*/ 8 h 8"/>
                <a:gd name="T14" fmla="*/ 8 w 9"/>
                <a:gd name="T15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8" y="6"/>
                  </a:moveTo>
                  <a:cubicBezTo>
                    <a:pt x="8" y="5"/>
                    <a:pt x="9" y="5"/>
                    <a:pt x="9" y="4"/>
                  </a:cubicBezTo>
                  <a:cubicBezTo>
                    <a:pt x="9" y="3"/>
                    <a:pt x="9" y="2"/>
                    <a:pt x="9" y="1"/>
                  </a:cubicBezTo>
                  <a:cubicBezTo>
                    <a:pt x="8" y="1"/>
                    <a:pt x="7" y="0"/>
                    <a:pt x="6" y="0"/>
                  </a:cubicBezTo>
                  <a:cubicBezTo>
                    <a:pt x="6" y="0"/>
                    <a:pt x="5" y="0"/>
                    <a:pt x="5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5"/>
                    <a:pt x="2" y="7"/>
                    <a:pt x="3" y="8"/>
                  </a:cubicBezTo>
                  <a:lnTo>
                    <a:pt x="8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3" name="Freeform 598"/>
            <p:cNvSpPr>
              <a:spLocks/>
            </p:cNvSpPr>
            <p:nvPr/>
          </p:nvSpPr>
          <p:spPr bwMode="auto">
            <a:xfrm>
              <a:off x="6078538" y="3475038"/>
              <a:ext cx="33338" cy="30163"/>
            </a:xfrm>
            <a:custGeom>
              <a:avLst/>
              <a:gdLst>
                <a:gd name="T0" fmla="*/ 3 w 9"/>
                <a:gd name="T1" fmla="*/ 0 h 8"/>
                <a:gd name="T2" fmla="*/ 0 w 9"/>
                <a:gd name="T3" fmla="*/ 1 h 8"/>
                <a:gd name="T4" fmla="*/ 0 w 9"/>
                <a:gd name="T5" fmla="*/ 4 h 8"/>
                <a:gd name="T6" fmla="*/ 1 w 9"/>
                <a:gd name="T7" fmla="*/ 6 h 8"/>
                <a:gd name="T8" fmla="*/ 6 w 9"/>
                <a:gd name="T9" fmla="*/ 8 h 8"/>
                <a:gd name="T10" fmla="*/ 9 w 9"/>
                <a:gd name="T11" fmla="*/ 3 h 8"/>
                <a:gd name="T12" fmla="*/ 4 w 9"/>
                <a:gd name="T13" fmla="*/ 0 h 8"/>
                <a:gd name="T14" fmla="*/ 3 w 9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3" y="0"/>
                  </a:moveTo>
                  <a:cubicBezTo>
                    <a:pt x="2" y="0"/>
                    <a:pt x="1" y="1"/>
                    <a:pt x="0" y="1"/>
                  </a:cubicBezTo>
                  <a:cubicBezTo>
                    <a:pt x="0" y="2"/>
                    <a:pt x="0" y="3"/>
                    <a:pt x="0" y="4"/>
                  </a:cubicBezTo>
                  <a:cubicBezTo>
                    <a:pt x="0" y="5"/>
                    <a:pt x="1" y="5"/>
                    <a:pt x="1" y="6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7" y="7"/>
                    <a:pt x="8" y="5"/>
                    <a:pt x="9" y="3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3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4" name="Freeform 599"/>
            <p:cNvSpPr>
              <a:spLocks/>
            </p:cNvSpPr>
            <p:nvPr/>
          </p:nvSpPr>
          <p:spPr bwMode="auto">
            <a:xfrm>
              <a:off x="6351588" y="3635376"/>
              <a:ext cx="34925" cy="30163"/>
            </a:xfrm>
            <a:custGeom>
              <a:avLst/>
              <a:gdLst>
                <a:gd name="T0" fmla="*/ 0 w 9"/>
                <a:gd name="T1" fmla="*/ 5 h 8"/>
                <a:gd name="T2" fmla="*/ 5 w 9"/>
                <a:gd name="T3" fmla="*/ 8 h 8"/>
                <a:gd name="T4" fmla="*/ 6 w 9"/>
                <a:gd name="T5" fmla="*/ 8 h 8"/>
                <a:gd name="T6" fmla="*/ 9 w 9"/>
                <a:gd name="T7" fmla="*/ 7 h 8"/>
                <a:gd name="T8" fmla="*/ 9 w 9"/>
                <a:gd name="T9" fmla="*/ 5 h 8"/>
                <a:gd name="T10" fmla="*/ 8 w 9"/>
                <a:gd name="T11" fmla="*/ 3 h 8"/>
                <a:gd name="T12" fmla="*/ 3 w 9"/>
                <a:gd name="T13" fmla="*/ 0 h 8"/>
                <a:gd name="T14" fmla="*/ 0 w 9"/>
                <a:gd name="T15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0" y="5"/>
                  </a:move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ubicBezTo>
                    <a:pt x="7" y="8"/>
                    <a:pt x="8" y="8"/>
                    <a:pt x="9" y="7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4"/>
                    <a:pt x="8" y="3"/>
                    <a:pt x="8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2"/>
                    <a:pt x="1" y="3"/>
                    <a:pt x="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5" name="Freeform 600"/>
            <p:cNvSpPr>
              <a:spLocks/>
            </p:cNvSpPr>
            <p:nvPr/>
          </p:nvSpPr>
          <p:spPr bwMode="auto">
            <a:xfrm>
              <a:off x="6078538" y="3635376"/>
              <a:ext cx="33338" cy="30163"/>
            </a:xfrm>
            <a:custGeom>
              <a:avLst/>
              <a:gdLst>
                <a:gd name="T0" fmla="*/ 1 w 9"/>
                <a:gd name="T1" fmla="*/ 3 h 8"/>
                <a:gd name="T2" fmla="*/ 0 w 9"/>
                <a:gd name="T3" fmla="*/ 5 h 8"/>
                <a:gd name="T4" fmla="*/ 0 w 9"/>
                <a:gd name="T5" fmla="*/ 7 h 8"/>
                <a:gd name="T6" fmla="*/ 3 w 9"/>
                <a:gd name="T7" fmla="*/ 8 h 8"/>
                <a:gd name="T8" fmla="*/ 4 w 9"/>
                <a:gd name="T9" fmla="*/ 8 h 8"/>
                <a:gd name="T10" fmla="*/ 9 w 9"/>
                <a:gd name="T11" fmla="*/ 5 h 8"/>
                <a:gd name="T12" fmla="*/ 6 w 9"/>
                <a:gd name="T13" fmla="*/ 0 h 8"/>
                <a:gd name="T14" fmla="*/ 1 w 9"/>
                <a:gd name="T15" fmla="*/ 3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8">
                  <a:moveTo>
                    <a:pt x="1" y="3"/>
                  </a:moveTo>
                  <a:cubicBezTo>
                    <a:pt x="1" y="3"/>
                    <a:pt x="0" y="4"/>
                    <a:pt x="0" y="5"/>
                  </a:cubicBezTo>
                  <a:cubicBezTo>
                    <a:pt x="0" y="5"/>
                    <a:pt x="0" y="6"/>
                    <a:pt x="0" y="7"/>
                  </a:cubicBezTo>
                  <a:cubicBezTo>
                    <a:pt x="1" y="8"/>
                    <a:pt x="2" y="8"/>
                    <a:pt x="3" y="8"/>
                  </a:cubicBezTo>
                  <a:cubicBezTo>
                    <a:pt x="3" y="8"/>
                    <a:pt x="4" y="8"/>
                    <a:pt x="4" y="8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3"/>
                    <a:pt x="7" y="2"/>
                    <a:pt x="6" y="0"/>
                  </a:cubicBezTo>
                  <a:lnTo>
                    <a:pt x="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6" name="Freeform 601"/>
            <p:cNvSpPr>
              <a:spLocks/>
            </p:cNvSpPr>
            <p:nvPr/>
          </p:nvSpPr>
          <p:spPr bwMode="auto">
            <a:xfrm>
              <a:off x="6292851" y="3692526"/>
              <a:ext cx="33338" cy="36513"/>
            </a:xfrm>
            <a:custGeom>
              <a:avLst/>
              <a:gdLst>
                <a:gd name="T0" fmla="*/ 6 w 9"/>
                <a:gd name="T1" fmla="*/ 0 h 10"/>
                <a:gd name="T2" fmla="*/ 0 w 9"/>
                <a:gd name="T3" fmla="*/ 3 h 10"/>
                <a:gd name="T4" fmla="*/ 3 w 9"/>
                <a:gd name="T5" fmla="*/ 8 h 10"/>
                <a:gd name="T6" fmla="*/ 6 w 9"/>
                <a:gd name="T7" fmla="*/ 10 h 10"/>
                <a:gd name="T8" fmla="*/ 7 w 9"/>
                <a:gd name="T9" fmla="*/ 9 h 10"/>
                <a:gd name="T10" fmla="*/ 9 w 9"/>
                <a:gd name="T11" fmla="*/ 5 h 10"/>
                <a:gd name="T12" fmla="*/ 6 w 9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0">
                  <a:moveTo>
                    <a:pt x="6" y="0"/>
                  </a:moveTo>
                  <a:cubicBezTo>
                    <a:pt x="4" y="1"/>
                    <a:pt x="2" y="2"/>
                    <a:pt x="0" y="3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9"/>
                    <a:pt x="5" y="10"/>
                    <a:pt x="6" y="10"/>
                  </a:cubicBezTo>
                  <a:cubicBezTo>
                    <a:pt x="7" y="10"/>
                    <a:pt x="7" y="10"/>
                    <a:pt x="7" y="9"/>
                  </a:cubicBezTo>
                  <a:cubicBezTo>
                    <a:pt x="9" y="9"/>
                    <a:pt x="9" y="7"/>
                    <a:pt x="9" y="5"/>
                  </a:cubicBezTo>
                  <a:lnTo>
                    <a:pt x="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7" name="Freeform 602"/>
            <p:cNvSpPr>
              <a:spLocks/>
            </p:cNvSpPr>
            <p:nvPr/>
          </p:nvSpPr>
          <p:spPr bwMode="auto">
            <a:xfrm>
              <a:off x="6138863" y="3692526"/>
              <a:ext cx="33338" cy="36513"/>
            </a:xfrm>
            <a:custGeom>
              <a:avLst/>
              <a:gdLst>
                <a:gd name="T0" fmla="*/ 1 w 9"/>
                <a:gd name="T1" fmla="*/ 5 h 10"/>
                <a:gd name="T2" fmla="*/ 0 w 9"/>
                <a:gd name="T3" fmla="*/ 8 h 10"/>
                <a:gd name="T4" fmla="*/ 2 w 9"/>
                <a:gd name="T5" fmla="*/ 9 h 10"/>
                <a:gd name="T6" fmla="*/ 3 w 9"/>
                <a:gd name="T7" fmla="*/ 10 h 10"/>
                <a:gd name="T8" fmla="*/ 6 w 9"/>
                <a:gd name="T9" fmla="*/ 8 h 10"/>
                <a:gd name="T10" fmla="*/ 9 w 9"/>
                <a:gd name="T11" fmla="*/ 3 h 10"/>
                <a:gd name="T12" fmla="*/ 3 w 9"/>
                <a:gd name="T13" fmla="*/ 0 h 10"/>
                <a:gd name="T14" fmla="*/ 1 w 9"/>
                <a:gd name="T1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10">
                  <a:moveTo>
                    <a:pt x="1" y="5"/>
                  </a:moveTo>
                  <a:cubicBezTo>
                    <a:pt x="0" y="6"/>
                    <a:pt x="0" y="7"/>
                    <a:pt x="0" y="8"/>
                  </a:cubicBezTo>
                  <a:cubicBezTo>
                    <a:pt x="0" y="8"/>
                    <a:pt x="1" y="9"/>
                    <a:pt x="2" y="9"/>
                  </a:cubicBezTo>
                  <a:cubicBezTo>
                    <a:pt x="2" y="10"/>
                    <a:pt x="3" y="10"/>
                    <a:pt x="3" y="10"/>
                  </a:cubicBezTo>
                  <a:cubicBezTo>
                    <a:pt x="4" y="10"/>
                    <a:pt x="5" y="9"/>
                    <a:pt x="6" y="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2"/>
                    <a:pt x="5" y="1"/>
                    <a:pt x="3" y="0"/>
                  </a:cubicBezTo>
                  <a:lnTo>
                    <a:pt x="1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8" name="Oval 603"/>
            <p:cNvSpPr>
              <a:spLocks noChangeArrowheads="1"/>
            </p:cNvSpPr>
            <p:nvPr/>
          </p:nvSpPr>
          <p:spPr bwMode="auto">
            <a:xfrm>
              <a:off x="6213476" y="3552826"/>
              <a:ext cx="33338" cy="381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39" name="Freeform 604"/>
            <p:cNvSpPr>
              <a:spLocks/>
            </p:cNvSpPr>
            <p:nvPr/>
          </p:nvSpPr>
          <p:spPr bwMode="auto">
            <a:xfrm>
              <a:off x="6164263" y="3455988"/>
              <a:ext cx="82550" cy="96838"/>
            </a:xfrm>
            <a:custGeom>
              <a:avLst/>
              <a:gdLst>
                <a:gd name="T0" fmla="*/ 22 w 22"/>
                <a:gd name="T1" fmla="*/ 25 h 26"/>
                <a:gd name="T2" fmla="*/ 21 w 22"/>
                <a:gd name="T3" fmla="*/ 7 h 26"/>
                <a:gd name="T4" fmla="*/ 18 w 22"/>
                <a:gd name="T5" fmla="*/ 3 h 26"/>
                <a:gd name="T6" fmla="*/ 14 w 22"/>
                <a:gd name="T7" fmla="*/ 7 h 26"/>
                <a:gd name="T8" fmla="*/ 14 w 22"/>
                <a:gd name="T9" fmla="*/ 17 h 26"/>
                <a:gd name="T10" fmla="*/ 5 w 22"/>
                <a:gd name="T11" fmla="*/ 1 h 26"/>
                <a:gd name="T12" fmla="*/ 2 w 22"/>
                <a:gd name="T13" fmla="*/ 1 h 26"/>
                <a:gd name="T14" fmla="*/ 1 w 22"/>
                <a:gd name="T15" fmla="*/ 4 h 26"/>
                <a:gd name="T16" fmla="*/ 13 w 22"/>
                <a:gd name="T17" fmla="*/ 26 h 26"/>
                <a:gd name="T18" fmla="*/ 18 w 22"/>
                <a:gd name="T19" fmla="*/ 24 h 26"/>
                <a:gd name="T20" fmla="*/ 22 w 22"/>
                <a:gd name="T21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" h="26">
                  <a:moveTo>
                    <a:pt x="22" y="25"/>
                  </a:moveTo>
                  <a:cubicBezTo>
                    <a:pt x="21" y="7"/>
                    <a:pt x="21" y="7"/>
                    <a:pt x="21" y="7"/>
                  </a:cubicBezTo>
                  <a:cubicBezTo>
                    <a:pt x="21" y="5"/>
                    <a:pt x="20" y="3"/>
                    <a:pt x="18" y="3"/>
                  </a:cubicBezTo>
                  <a:cubicBezTo>
                    <a:pt x="15" y="3"/>
                    <a:pt x="14" y="5"/>
                    <a:pt x="14" y="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0" y="3"/>
                    <a:pt x="1" y="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4" y="24"/>
                    <a:pt x="16" y="24"/>
                    <a:pt x="18" y="24"/>
                  </a:cubicBezTo>
                  <a:cubicBezTo>
                    <a:pt x="19" y="24"/>
                    <a:pt x="21" y="24"/>
                    <a:pt x="22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  <p:sp>
        <p:nvSpPr>
          <p:cNvPr id="40" name="TextBox 53"/>
          <p:cNvSpPr txBox="1"/>
          <p:nvPr/>
        </p:nvSpPr>
        <p:spPr>
          <a:xfrm>
            <a:off x="961064" y="4155643"/>
            <a:ext cx="1656183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1" name="TextBox 54"/>
          <p:cNvSpPr txBox="1"/>
          <p:nvPr/>
        </p:nvSpPr>
        <p:spPr>
          <a:xfrm>
            <a:off x="961062" y="3804895"/>
            <a:ext cx="1313781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42" name="TextBox 55"/>
          <p:cNvSpPr txBox="1"/>
          <p:nvPr/>
        </p:nvSpPr>
        <p:spPr>
          <a:xfrm>
            <a:off x="961063" y="3394461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01.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43" name="TextBox 75"/>
          <p:cNvSpPr txBox="1"/>
          <p:nvPr/>
        </p:nvSpPr>
        <p:spPr>
          <a:xfrm>
            <a:off x="3049295" y="5279370"/>
            <a:ext cx="1656183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4" name="TextBox 76"/>
          <p:cNvSpPr txBox="1"/>
          <p:nvPr/>
        </p:nvSpPr>
        <p:spPr>
          <a:xfrm>
            <a:off x="3049293" y="4928622"/>
            <a:ext cx="1313781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45" name="TextBox 77"/>
          <p:cNvSpPr txBox="1"/>
          <p:nvPr/>
        </p:nvSpPr>
        <p:spPr>
          <a:xfrm>
            <a:off x="3049294" y="4518188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02.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46" name="TextBox 95"/>
          <p:cNvSpPr txBox="1"/>
          <p:nvPr/>
        </p:nvSpPr>
        <p:spPr>
          <a:xfrm>
            <a:off x="5385953" y="4633165"/>
            <a:ext cx="1656183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47" name="TextBox 96"/>
          <p:cNvSpPr txBox="1"/>
          <p:nvPr/>
        </p:nvSpPr>
        <p:spPr>
          <a:xfrm>
            <a:off x="5385951" y="4282417"/>
            <a:ext cx="1313781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48" name="TextBox 97"/>
          <p:cNvSpPr txBox="1"/>
          <p:nvPr/>
        </p:nvSpPr>
        <p:spPr>
          <a:xfrm>
            <a:off x="5385952" y="3871983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03.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49" name="TextBox 115"/>
          <p:cNvSpPr txBox="1"/>
          <p:nvPr/>
        </p:nvSpPr>
        <p:spPr>
          <a:xfrm>
            <a:off x="7657807" y="4167847"/>
            <a:ext cx="1656183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0" name="TextBox 116"/>
          <p:cNvSpPr txBox="1"/>
          <p:nvPr/>
        </p:nvSpPr>
        <p:spPr>
          <a:xfrm>
            <a:off x="7657805" y="3817099"/>
            <a:ext cx="1313781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51" name="TextBox 117"/>
          <p:cNvSpPr txBox="1"/>
          <p:nvPr/>
        </p:nvSpPr>
        <p:spPr>
          <a:xfrm>
            <a:off x="7657806" y="3406665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04.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2" name="TextBox 135"/>
          <p:cNvSpPr txBox="1"/>
          <p:nvPr/>
        </p:nvSpPr>
        <p:spPr>
          <a:xfrm>
            <a:off x="9723656" y="5151420"/>
            <a:ext cx="1656183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53" name="TextBox 136"/>
          <p:cNvSpPr txBox="1"/>
          <p:nvPr/>
        </p:nvSpPr>
        <p:spPr>
          <a:xfrm>
            <a:off x="9723654" y="4800672"/>
            <a:ext cx="1313781" cy="323165"/>
          </a:xfrm>
          <a:prstGeom prst="rect">
            <a:avLst/>
          </a:prstGeom>
          <a:noFill/>
        </p:spPr>
        <p:txBody>
          <a:bodyPr wrap="square" t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54" name="TextBox 137"/>
          <p:cNvSpPr txBox="1"/>
          <p:nvPr/>
        </p:nvSpPr>
        <p:spPr>
          <a:xfrm>
            <a:off x="9723655" y="4390238"/>
            <a:ext cx="6511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05.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grpSp>
        <p:nvGrpSpPr>
          <p:cNvPr id="55" name="组合 54"/>
          <p:cNvGrpSpPr/>
          <p:nvPr/>
        </p:nvGrpSpPr>
        <p:grpSpPr>
          <a:xfrm>
            <a:off x="10947526" y="2759533"/>
            <a:ext cx="272426" cy="345114"/>
            <a:chOff x="8950326" y="1212851"/>
            <a:chExt cx="636588" cy="806450"/>
          </a:xfrm>
          <a:solidFill>
            <a:srgbClr val="597AA0"/>
          </a:solidFill>
        </p:grpSpPr>
        <p:sp>
          <p:nvSpPr>
            <p:cNvPr id="56" name="Freeform 605"/>
            <p:cNvSpPr>
              <a:spLocks/>
            </p:cNvSpPr>
            <p:nvPr/>
          </p:nvSpPr>
          <p:spPr bwMode="auto">
            <a:xfrm>
              <a:off x="9040813" y="1787526"/>
              <a:ext cx="71438" cy="231775"/>
            </a:xfrm>
            <a:custGeom>
              <a:avLst/>
              <a:gdLst>
                <a:gd name="T0" fmla="*/ 0 w 19"/>
                <a:gd name="T1" fmla="*/ 0 h 62"/>
                <a:gd name="T2" fmla="*/ 2 w 19"/>
                <a:gd name="T3" fmla="*/ 62 h 62"/>
                <a:gd name="T4" fmla="*/ 19 w 19"/>
                <a:gd name="T5" fmla="*/ 62 h 62"/>
                <a:gd name="T6" fmla="*/ 19 w 19"/>
                <a:gd name="T7" fmla="*/ 0 h 62"/>
                <a:gd name="T8" fmla="*/ 0 w 1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2">
                  <a:moveTo>
                    <a:pt x="0" y="0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41"/>
                    <a:pt x="19" y="0"/>
                    <a:pt x="19" y="0"/>
                  </a:cubicBezTo>
                  <a:cubicBezTo>
                    <a:pt x="19" y="0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57" name="Freeform 606"/>
            <p:cNvSpPr>
              <a:spLocks/>
            </p:cNvSpPr>
            <p:nvPr/>
          </p:nvSpPr>
          <p:spPr bwMode="auto">
            <a:xfrm>
              <a:off x="9120188" y="1787526"/>
              <a:ext cx="36513" cy="231775"/>
            </a:xfrm>
            <a:custGeom>
              <a:avLst/>
              <a:gdLst>
                <a:gd name="T0" fmla="*/ 0 w 10"/>
                <a:gd name="T1" fmla="*/ 0 h 62"/>
                <a:gd name="T2" fmla="*/ 1 w 10"/>
                <a:gd name="T3" fmla="*/ 62 h 62"/>
                <a:gd name="T4" fmla="*/ 10 w 10"/>
                <a:gd name="T5" fmla="*/ 62 h 62"/>
                <a:gd name="T6" fmla="*/ 10 w 10"/>
                <a:gd name="T7" fmla="*/ 0 h 62"/>
                <a:gd name="T8" fmla="*/ 0 w 1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2">
                  <a:moveTo>
                    <a:pt x="0" y="0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41"/>
                    <a:pt x="10" y="0"/>
                    <a:pt x="10" y="0"/>
                  </a:cubicBezTo>
                  <a:cubicBezTo>
                    <a:pt x="10" y="0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58" name="Freeform 607"/>
            <p:cNvSpPr>
              <a:spLocks/>
            </p:cNvSpPr>
            <p:nvPr/>
          </p:nvSpPr>
          <p:spPr bwMode="auto">
            <a:xfrm>
              <a:off x="9032876" y="1438276"/>
              <a:ext cx="106363" cy="120650"/>
            </a:xfrm>
            <a:custGeom>
              <a:avLst/>
              <a:gdLst>
                <a:gd name="T0" fmla="*/ 25 w 28"/>
                <a:gd name="T1" fmla="*/ 11 h 32"/>
                <a:gd name="T2" fmla="*/ 20 w 28"/>
                <a:gd name="T3" fmla="*/ 30 h 32"/>
                <a:gd name="T4" fmla="*/ 3 w 28"/>
                <a:gd name="T5" fmla="*/ 21 h 32"/>
                <a:gd name="T6" fmla="*/ 9 w 28"/>
                <a:gd name="T7" fmla="*/ 2 h 32"/>
                <a:gd name="T8" fmla="*/ 25 w 28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25" y="11"/>
                  </a:moveTo>
                  <a:cubicBezTo>
                    <a:pt x="28" y="19"/>
                    <a:pt x="26" y="27"/>
                    <a:pt x="20" y="30"/>
                  </a:cubicBezTo>
                  <a:cubicBezTo>
                    <a:pt x="14" y="32"/>
                    <a:pt x="6" y="28"/>
                    <a:pt x="3" y="21"/>
                  </a:cubicBezTo>
                  <a:cubicBezTo>
                    <a:pt x="0" y="13"/>
                    <a:pt x="2" y="5"/>
                    <a:pt x="9" y="2"/>
                  </a:cubicBezTo>
                  <a:cubicBezTo>
                    <a:pt x="15" y="0"/>
                    <a:pt x="22" y="4"/>
                    <a:pt x="25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59" name="Rectangle 608"/>
            <p:cNvSpPr>
              <a:spLocks noChangeArrowheads="1"/>
            </p:cNvSpPr>
            <p:nvPr/>
          </p:nvSpPr>
          <p:spPr bwMode="auto">
            <a:xfrm>
              <a:off x="9112251" y="17081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60" name="Freeform 609"/>
            <p:cNvSpPr>
              <a:spLocks/>
            </p:cNvSpPr>
            <p:nvPr/>
          </p:nvSpPr>
          <p:spPr bwMode="auto">
            <a:xfrm>
              <a:off x="8950326" y="1449388"/>
              <a:ext cx="319088" cy="363538"/>
            </a:xfrm>
            <a:custGeom>
              <a:avLst/>
              <a:gdLst>
                <a:gd name="T0" fmla="*/ 69 w 85"/>
                <a:gd name="T1" fmla="*/ 0 h 97"/>
                <a:gd name="T2" fmla="*/ 63 w 85"/>
                <a:gd name="T3" fmla="*/ 23 h 97"/>
                <a:gd name="T4" fmla="*/ 46 w 85"/>
                <a:gd name="T5" fmla="*/ 28 h 97"/>
                <a:gd name="T6" fmla="*/ 45 w 85"/>
                <a:gd name="T7" fmla="*/ 28 h 97"/>
                <a:gd name="T8" fmla="*/ 49 w 85"/>
                <a:gd name="T9" fmla="*/ 33 h 97"/>
                <a:gd name="T10" fmla="*/ 45 w 85"/>
                <a:gd name="T11" fmla="*/ 37 h 97"/>
                <a:gd name="T12" fmla="*/ 48 w 85"/>
                <a:gd name="T13" fmla="*/ 42 h 97"/>
                <a:gd name="T14" fmla="*/ 43 w 85"/>
                <a:gd name="T15" fmla="*/ 69 h 97"/>
                <a:gd name="T16" fmla="*/ 43 w 85"/>
                <a:gd name="T17" fmla="*/ 69 h 97"/>
                <a:gd name="T18" fmla="*/ 43 w 85"/>
                <a:gd name="T19" fmla="*/ 69 h 97"/>
                <a:gd name="T20" fmla="*/ 43 w 85"/>
                <a:gd name="T21" fmla="*/ 69 h 97"/>
                <a:gd name="T22" fmla="*/ 43 w 85"/>
                <a:gd name="T23" fmla="*/ 69 h 97"/>
                <a:gd name="T24" fmla="*/ 33 w 85"/>
                <a:gd name="T25" fmla="*/ 43 h 97"/>
                <a:gd name="T26" fmla="*/ 34 w 85"/>
                <a:gd name="T27" fmla="*/ 38 h 97"/>
                <a:gd name="T28" fmla="*/ 30 w 85"/>
                <a:gd name="T29" fmla="*/ 35 h 97"/>
                <a:gd name="T30" fmla="*/ 33 w 85"/>
                <a:gd name="T31" fmla="*/ 30 h 97"/>
                <a:gd name="T32" fmla="*/ 22 w 85"/>
                <a:gd name="T33" fmla="*/ 32 h 97"/>
                <a:gd name="T34" fmla="*/ 19 w 85"/>
                <a:gd name="T35" fmla="*/ 36 h 97"/>
                <a:gd name="T36" fmla="*/ 6 w 85"/>
                <a:gd name="T37" fmla="*/ 63 h 97"/>
                <a:gd name="T38" fmla="*/ 0 w 85"/>
                <a:gd name="T39" fmla="*/ 94 h 97"/>
                <a:gd name="T40" fmla="*/ 17 w 85"/>
                <a:gd name="T41" fmla="*/ 97 h 97"/>
                <a:gd name="T42" fmla="*/ 20 w 85"/>
                <a:gd name="T43" fmla="*/ 69 h 97"/>
                <a:gd name="T44" fmla="*/ 21 w 85"/>
                <a:gd name="T45" fmla="*/ 66 h 97"/>
                <a:gd name="T46" fmla="*/ 23 w 85"/>
                <a:gd name="T47" fmla="*/ 95 h 97"/>
                <a:gd name="T48" fmla="*/ 23 w 85"/>
                <a:gd name="T49" fmla="*/ 96 h 97"/>
                <a:gd name="T50" fmla="*/ 58 w 85"/>
                <a:gd name="T51" fmla="*/ 93 h 97"/>
                <a:gd name="T52" fmla="*/ 58 w 85"/>
                <a:gd name="T53" fmla="*/ 93 h 97"/>
                <a:gd name="T54" fmla="*/ 53 w 85"/>
                <a:gd name="T55" fmla="*/ 41 h 97"/>
                <a:gd name="T56" fmla="*/ 62 w 85"/>
                <a:gd name="T57" fmla="*/ 39 h 97"/>
                <a:gd name="T58" fmla="*/ 71 w 85"/>
                <a:gd name="T59" fmla="*/ 37 h 97"/>
                <a:gd name="T60" fmla="*/ 72 w 85"/>
                <a:gd name="T61" fmla="*/ 37 h 97"/>
                <a:gd name="T62" fmla="*/ 77 w 85"/>
                <a:gd name="T63" fmla="*/ 31 h 97"/>
                <a:gd name="T64" fmla="*/ 77 w 85"/>
                <a:gd name="T65" fmla="*/ 31 h 97"/>
                <a:gd name="T66" fmla="*/ 77 w 85"/>
                <a:gd name="T67" fmla="*/ 31 h 97"/>
                <a:gd name="T68" fmla="*/ 77 w 85"/>
                <a:gd name="T69" fmla="*/ 31 h 97"/>
                <a:gd name="T70" fmla="*/ 77 w 85"/>
                <a:gd name="T71" fmla="*/ 30 h 97"/>
                <a:gd name="T72" fmla="*/ 78 w 85"/>
                <a:gd name="T73" fmla="*/ 29 h 97"/>
                <a:gd name="T74" fmla="*/ 85 w 85"/>
                <a:gd name="T75" fmla="*/ 4 h 97"/>
                <a:gd name="T76" fmla="*/ 69 w 85"/>
                <a:gd name="T77" fmla="*/ 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5" h="97">
                  <a:moveTo>
                    <a:pt x="69" y="0"/>
                  </a:moveTo>
                  <a:cubicBezTo>
                    <a:pt x="63" y="23"/>
                    <a:pt x="63" y="23"/>
                    <a:pt x="63" y="23"/>
                  </a:cubicBezTo>
                  <a:cubicBezTo>
                    <a:pt x="46" y="28"/>
                    <a:pt x="46" y="28"/>
                    <a:pt x="46" y="28"/>
                  </a:cubicBezTo>
                  <a:cubicBezTo>
                    <a:pt x="46" y="28"/>
                    <a:pt x="46" y="28"/>
                    <a:pt x="45" y="28"/>
                  </a:cubicBezTo>
                  <a:cubicBezTo>
                    <a:pt x="49" y="33"/>
                    <a:pt x="49" y="33"/>
                    <a:pt x="49" y="33"/>
                  </a:cubicBezTo>
                  <a:cubicBezTo>
                    <a:pt x="45" y="37"/>
                    <a:pt x="45" y="37"/>
                    <a:pt x="45" y="37"/>
                  </a:cubicBezTo>
                  <a:cubicBezTo>
                    <a:pt x="48" y="42"/>
                    <a:pt x="48" y="42"/>
                    <a:pt x="48" y="42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43" y="69"/>
                    <a:pt x="43" y="69"/>
                    <a:pt x="43" y="69"/>
                  </a:cubicBezTo>
                  <a:cubicBezTo>
                    <a:pt x="33" y="43"/>
                    <a:pt x="33" y="43"/>
                    <a:pt x="33" y="43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0" y="35"/>
                    <a:pt x="30" y="35"/>
                    <a:pt x="30" y="35"/>
                  </a:cubicBezTo>
                  <a:cubicBezTo>
                    <a:pt x="33" y="30"/>
                    <a:pt x="33" y="30"/>
                    <a:pt x="33" y="30"/>
                  </a:cubicBezTo>
                  <a:cubicBezTo>
                    <a:pt x="31" y="31"/>
                    <a:pt x="23" y="32"/>
                    <a:pt x="22" y="32"/>
                  </a:cubicBezTo>
                  <a:cubicBezTo>
                    <a:pt x="21" y="32"/>
                    <a:pt x="20" y="35"/>
                    <a:pt x="19" y="36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3" y="77"/>
                    <a:pt x="2" y="84"/>
                    <a:pt x="0" y="94"/>
                  </a:cubicBezTo>
                  <a:cubicBezTo>
                    <a:pt x="6" y="95"/>
                    <a:pt x="12" y="96"/>
                    <a:pt x="17" y="97"/>
                  </a:cubicBezTo>
                  <a:cubicBezTo>
                    <a:pt x="18" y="88"/>
                    <a:pt x="20" y="74"/>
                    <a:pt x="20" y="69"/>
                  </a:cubicBezTo>
                  <a:cubicBezTo>
                    <a:pt x="21" y="66"/>
                    <a:pt x="21" y="66"/>
                    <a:pt x="21" y="66"/>
                  </a:cubicBezTo>
                  <a:cubicBezTo>
                    <a:pt x="22" y="76"/>
                    <a:pt x="23" y="86"/>
                    <a:pt x="23" y="95"/>
                  </a:cubicBezTo>
                  <a:cubicBezTo>
                    <a:pt x="23" y="96"/>
                    <a:pt x="23" y="96"/>
                    <a:pt x="23" y="96"/>
                  </a:cubicBezTo>
                  <a:cubicBezTo>
                    <a:pt x="35" y="95"/>
                    <a:pt x="46" y="94"/>
                    <a:pt x="58" y="93"/>
                  </a:cubicBezTo>
                  <a:cubicBezTo>
                    <a:pt x="58" y="93"/>
                    <a:pt x="58" y="93"/>
                    <a:pt x="58" y="93"/>
                  </a:cubicBezTo>
                  <a:cubicBezTo>
                    <a:pt x="57" y="75"/>
                    <a:pt x="55" y="58"/>
                    <a:pt x="53" y="41"/>
                  </a:cubicBezTo>
                  <a:cubicBezTo>
                    <a:pt x="62" y="39"/>
                    <a:pt x="62" y="39"/>
                    <a:pt x="62" y="39"/>
                  </a:cubicBezTo>
                  <a:cubicBezTo>
                    <a:pt x="71" y="37"/>
                    <a:pt x="71" y="37"/>
                    <a:pt x="71" y="37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1"/>
                    <a:pt x="77" y="31"/>
                    <a:pt x="77" y="31"/>
                  </a:cubicBezTo>
                  <a:cubicBezTo>
                    <a:pt x="77" y="30"/>
                    <a:pt x="77" y="30"/>
                    <a:pt x="77" y="30"/>
                  </a:cubicBezTo>
                  <a:cubicBezTo>
                    <a:pt x="78" y="29"/>
                    <a:pt x="78" y="29"/>
                    <a:pt x="78" y="29"/>
                  </a:cubicBezTo>
                  <a:cubicBezTo>
                    <a:pt x="85" y="4"/>
                    <a:pt x="85" y="4"/>
                    <a:pt x="85" y="4"/>
                  </a:cubicBezTo>
                  <a:cubicBezTo>
                    <a:pt x="80" y="3"/>
                    <a:pt x="74" y="1"/>
                    <a:pt x="6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61" name="Freeform 610"/>
            <p:cNvSpPr>
              <a:spLocks/>
            </p:cNvSpPr>
            <p:nvPr/>
          </p:nvSpPr>
          <p:spPr bwMode="auto">
            <a:xfrm>
              <a:off x="9090026" y="1558926"/>
              <a:ext cx="19050" cy="33338"/>
            </a:xfrm>
            <a:custGeom>
              <a:avLst/>
              <a:gdLst>
                <a:gd name="T0" fmla="*/ 9 w 12"/>
                <a:gd name="T1" fmla="*/ 0 h 21"/>
                <a:gd name="T2" fmla="*/ 12 w 12"/>
                <a:gd name="T3" fmla="*/ 11 h 21"/>
                <a:gd name="T4" fmla="*/ 7 w 12"/>
                <a:gd name="T5" fmla="*/ 21 h 21"/>
                <a:gd name="T6" fmla="*/ 0 w 12"/>
                <a:gd name="T7" fmla="*/ 14 h 21"/>
                <a:gd name="T8" fmla="*/ 2 w 12"/>
                <a:gd name="T9" fmla="*/ 0 h 21"/>
                <a:gd name="T10" fmla="*/ 9 w 1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1">
                  <a:moveTo>
                    <a:pt x="9" y="0"/>
                  </a:moveTo>
                  <a:lnTo>
                    <a:pt x="12" y="11"/>
                  </a:lnTo>
                  <a:lnTo>
                    <a:pt x="7" y="21"/>
                  </a:lnTo>
                  <a:lnTo>
                    <a:pt x="0" y="14"/>
                  </a:lnTo>
                  <a:lnTo>
                    <a:pt x="2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62" name="Freeform 611"/>
            <p:cNvSpPr>
              <a:spLocks/>
            </p:cNvSpPr>
            <p:nvPr/>
          </p:nvSpPr>
          <p:spPr bwMode="auto">
            <a:xfrm>
              <a:off x="9093201" y="1581151"/>
              <a:ext cx="30163" cy="138113"/>
            </a:xfrm>
            <a:custGeom>
              <a:avLst/>
              <a:gdLst>
                <a:gd name="T0" fmla="*/ 10 w 19"/>
                <a:gd name="T1" fmla="*/ 0 h 87"/>
                <a:gd name="T2" fmla="*/ 19 w 19"/>
                <a:gd name="T3" fmla="*/ 80 h 87"/>
                <a:gd name="T4" fmla="*/ 12 w 19"/>
                <a:gd name="T5" fmla="*/ 87 h 87"/>
                <a:gd name="T6" fmla="*/ 5 w 19"/>
                <a:gd name="T7" fmla="*/ 80 h 87"/>
                <a:gd name="T8" fmla="*/ 0 w 19"/>
                <a:gd name="T9" fmla="*/ 0 h 87"/>
                <a:gd name="T10" fmla="*/ 10 w 19"/>
                <a:gd name="T11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87">
                  <a:moveTo>
                    <a:pt x="10" y="0"/>
                  </a:moveTo>
                  <a:lnTo>
                    <a:pt x="19" y="80"/>
                  </a:lnTo>
                  <a:lnTo>
                    <a:pt x="12" y="87"/>
                  </a:lnTo>
                  <a:lnTo>
                    <a:pt x="5" y="80"/>
                  </a:lnTo>
                  <a:lnTo>
                    <a:pt x="0" y="0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63" name="Freeform 612"/>
            <p:cNvSpPr>
              <a:spLocks/>
            </p:cNvSpPr>
            <p:nvPr/>
          </p:nvSpPr>
          <p:spPr bwMode="auto">
            <a:xfrm>
              <a:off x="9434513" y="1787526"/>
              <a:ext cx="71438" cy="231775"/>
            </a:xfrm>
            <a:custGeom>
              <a:avLst/>
              <a:gdLst>
                <a:gd name="T0" fmla="*/ 0 w 19"/>
                <a:gd name="T1" fmla="*/ 0 h 62"/>
                <a:gd name="T2" fmla="*/ 2 w 19"/>
                <a:gd name="T3" fmla="*/ 62 h 62"/>
                <a:gd name="T4" fmla="*/ 19 w 19"/>
                <a:gd name="T5" fmla="*/ 62 h 62"/>
                <a:gd name="T6" fmla="*/ 19 w 19"/>
                <a:gd name="T7" fmla="*/ 0 h 62"/>
                <a:gd name="T8" fmla="*/ 0 w 19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62">
                  <a:moveTo>
                    <a:pt x="0" y="0"/>
                  </a:moveTo>
                  <a:cubicBezTo>
                    <a:pt x="2" y="62"/>
                    <a:pt x="2" y="62"/>
                    <a:pt x="2" y="62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41"/>
                    <a:pt x="19" y="0"/>
                    <a:pt x="19" y="0"/>
                  </a:cubicBezTo>
                  <a:cubicBezTo>
                    <a:pt x="19" y="0"/>
                    <a:pt x="7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64" name="Freeform 613"/>
            <p:cNvSpPr>
              <a:spLocks/>
            </p:cNvSpPr>
            <p:nvPr/>
          </p:nvSpPr>
          <p:spPr bwMode="auto">
            <a:xfrm>
              <a:off x="9390063" y="1787526"/>
              <a:ext cx="36513" cy="231775"/>
            </a:xfrm>
            <a:custGeom>
              <a:avLst/>
              <a:gdLst>
                <a:gd name="T0" fmla="*/ 0 w 10"/>
                <a:gd name="T1" fmla="*/ 0 h 62"/>
                <a:gd name="T2" fmla="*/ 1 w 10"/>
                <a:gd name="T3" fmla="*/ 62 h 62"/>
                <a:gd name="T4" fmla="*/ 10 w 10"/>
                <a:gd name="T5" fmla="*/ 62 h 62"/>
                <a:gd name="T6" fmla="*/ 10 w 10"/>
                <a:gd name="T7" fmla="*/ 0 h 62"/>
                <a:gd name="T8" fmla="*/ 0 w 10"/>
                <a:gd name="T9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62">
                  <a:moveTo>
                    <a:pt x="0" y="0"/>
                  </a:moveTo>
                  <a:cubicBezTo>
                    <a:pt x="1" y="62"/>
                    <a:pt x="1" y="62"/>
                    <a:pt x="1" y="62"/>
                  </a:cubicBezTo>
                  <a:cubicBezTo>
                    <a:pt x="10" y="62"/>
                    <a:pt x="10" y="62"/>
                    <a:pt x="10" y="62"/>
                  </a:cubicBezTo>
                  <a:cubicBezTo>
                    <a:pt x="10" y="41"/>
                    <a:pt x="10" y="0"/>
                    <a:pt x="10" y="0"/>
                  </a:cubicBezTo>
                  <a:cubicBezTo>
                    <a:pt x="10" y="0"/>
                    <a:pt x="4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65" name="Freeform 614"/>
            <p:cNvSpPr>
              <a:spLocks/>
            </p:cNvSpPr>
            <p:nvPr/>
          </p:nvSpPr>
          <p:spPr bwMode="auto">
            <a:xfrm>
              <a:off x="9409113" y="1438276"/>
              <a:ext cx="104775" cy="120650"/>
            </a:xfrm>
            <a:custGeom>
              <a:avLst/>
              <a:gdLst>
                <a:gd name="T0" fmla="*/ 3 w 28"/>
                <a:gd name="T1" fmla="*/ 11 h 32"/>
                <a:gd name="T2" fmla="*/ 8 w 28"/>
                <a:gd name="T3" fmla="*/ 30 h 32"/>
                <a:gd name="T4" fmla="*/ 25 w 28"/>
                <a:gd name="T5" fmla="*/ 21 h 32"/>
                <a:gd name="T6" fmla="*/ 20 w 28"/>
                <a:gd name="T7" fmla="*/ 2 h 32"/>
                <a:gd name="T8" fmla="*/ 3 w 28"/>
                <a:gd name="T9" fmla="*/ 1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2">
                  <a:moveTo>
                    <a:pt x="3" y="11"/>
                  </a:moveTo>
                  <a:cubicBezTo>
                    <a:pt x="0" y="19"/>
                    <a:pt x="2" y="27"/>
                    <a:pt x="8" y="30"/>
                  </a:cubicBezTo>
                  <a:cubicBezTo>
                    <a:pt x="14" y="32"/>
                    <a:pt x="22" y="28"/>
                    <a:pt x="25" y="21"/>
                  </a:cubicBezTo>
                  <a:cubicBezTo>
                    <a:pt x="28" y="13"/>
                    <a:pt x="26" y="5"/>
                    <a:pt x="20" y="2"/>
                  </a:cubicBezTo>
                  <a:cubicBezTo>
                    <a:pt x="14" y="0"/>
                    <a:pt x="6" y="4"/>
                    <a:pt x="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66" name="Rectangle 615"/>
            <p:cNvSpPr>
              <a:spLocks noChangeArrowheads="1"/>
            </p:cNvSpPr>
            <p:nvPr/>
          </p:nvSpPr>
          <p:spPr bwMode="auto">
            <a:xfrm>
              <a:off x="9585326" y="16700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67" name="Rectangle 616"/>
            <p:cNvSpPr>
              <a:spLocks noChangeArrowheads="1"/>
            </p:cNvSpPr>
            <p:nvPr/>
          </p:nvSpPr>
          <p:spPr bwMode="auto">
            <a:xfrm>
              <a:off x="9434513" y="1708151"/>
              <a:ext cx="1588" cy="15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68" name="Freeform 617"/>
            <p:cNvSpPr>
              <a:spLocks noEditPoints="1"/>
            </p:cNvSpPr>
            <p:nvPr/>
          </p:nvSpPr>
          <p:spPr bwMode="auto">
            <a:xfrm>
              <a:off x="9255126" y="1441451"/>
              <a:ext cx="330200" cy="371475"/>
            </a:xfrm>
            <a:custGeom>
              <a:avLst/>
              <a:gdLst>
                <a:gd name="T0" fmla="*/ 88 w 88"/>
                <a:gd name="T1" fmla="*/ 62 h 99"/>
                <a:gd name="T2" fmla="*/ 86 w 88"/>
                <a:gd name="T3" fmla="*/ 60 h 99"/>
                <a:gd name="T4" fmla="*/ 84 w 88"/>
                <a:gd name="T5" fmla="*/ 57 h 99"/>
                <a:gd name="T6" fmla="*/ 80 w 88"/>
                <a:gd name="T7" fmla="*/ 50 h 99"/>
                <a:gd name="T8" fmla="*/ 72 w 88"/>
                <a:gd name="T9" fmla="*/ 37 h 99"/>
                <a:gd name="T10" fmla="*/ 70 w 88"/>
                <a:gd name="T11" fmla="*/ 35 h 99"/>
                <a:gd name="T12" fmla="*/ 69 w 88"/>
                <a:gd name="T13" fmla="*/ 34 h 99"/>
                <a:gd name="T14" fmla="*/ 69 w 88"/>
                <a:gd name="T15" fmla="*/ 34 h 99"/>
                <a:gd name="T16" fmla="*/ 57 w 88"/>
                <a:gd name="T17" fmla="*/ 32 h 99"/>
                <a:gd name="T18" fmla="*/ 59 w 88"/>
                <a:gd name="T19" fmla="*/ 37 h 99"/>
                <a:gd name="T20" fmla="*/ 55 w 88"/>
                <a:gd name="T21" fmla="*/ 40 h 99"/>
                <a:gd name="T22" fmla="*/ 57 w 88"/>
                <a:gd name="T23" fmla="*/ 45 h 99"/>
                <a:gd name="T24" fmla="*/ 48 w 88"/>
                <a:gd name="T25" fmla="*/ 71 h 99"/>
                <a:gd name="T26" fmla="*/ 48 w 88"/>
                <a:gd name="T27" fmla="*/ 71 h 99"/>
                <a:gd name="T28" fmla="*/ 48 w 88"/>
                <a:gd name="T29" fmla="*/ 71 h 99"/>
                <a:gd name="T30" fmla="*/ 48 w 88"/>
                <a:gd name="T31" fmla="*/ 71 h 99"/>
                <a:gd name="T32" fmla="*/ 48 w 88"/>
                <a:gd name="T33" fmla="*/ 71 h 99"/>
                <a:gd name="T34" fmla="*/ 43 w 88"/>
                <a:gd name="T35" fmla="*/ 44 h 99"/>
                <a:gd name="T36" fmla="*/ 45 w 88"/>
                <a:gd name="T37" fmla="*/ 39 h 99"/>
                <a:gd name="T38" fmla="*/ 42 w 88"/>
                <a:gd name="T39" fmla="*/ 36 h 99"/>
                <a:gd name="T40" fmla="*/ 45 w 88"/>
                <a:gd name="T41" fmla="*/ 32 h 99"/>
                <a:gd name="T42" fmla="*/ 45 w 88"/>
                <a:gd name="T43" fmla="*/ 32 h 99"/>
                <a:gd name="T44" fmla="*/ 43 w 88"/>
                <a:gd name="T45" fmla="*/ 32 h 99"/>
                <a:gd name="T46" fmla="*/ 29 w 88"/>
                <a:gd name="T47" fmla="*/ 25 h 99"/>
                <a:gd name="T48" fmla="*/ 14 w 88"/>
                <a:gd name="T49" fmla="*/ 0 h 99"/>
                <a:gd name="T50" fmla="*/ 0 w 88"/>
                <a:gd name="T51" fmla="*/ 10 h 99"/>
                <a:gd name="T52" fmla="*/ 16 w 88"/>
                <a:gd name="T53" fmla="*/ 33 h 99"/>
                <a:gd name="T54" fmla="*/ 38 w 88"/>
                <a:gd name="T55" fmla="*/ 45 h 99"/>
                <a:gd name="T56" fmla="*/ 33 w 88"/>
                <a:gd name="T57" fmla="*/ 95 h 99"/>
                <a:gd name="T58" fmla="*/ 33 w 88"/>
                <a:gd name="T59" fmla="*/ 95 h 99"/>
                <a:gd name="T60" fmla="*/ 68 w 88"/>
                <a:gd name="T61" fmla="*/ 98 h 99"/>
                <a:gd name="T62" fmla="*/ 68 w 88"/>
                <a:gd name="T63" fmla="*/ 97 h 99"/>
                <a:gd name="T64" fmla="*/ 68 w 88"/>
                <a:gd name="T65" fmla="*/ 96 h 99"/>
                <a:gd name="T66" fmla="*/ 74 w 88"/>
                <a:gd name="T67" fmla="*/ 99 h 99"/>
                <a:gd name="T68" fmla="*/ 87 w 88"/>
                <a:gd name="T69" fmla="*/ 71 h 99"/>
                <a:gd name="T70" fmla="*/ 88 w 88"/>
                <a:gd name="T71" fmla="*/ 70 h 99"/>
                <a:gd name="T72" fmla="*/ 88 w 88"/>
                <a:gd name="T73" fmla="*/ 70 h 99"/>
                <a:gd name="T74" fmla="*/ 88 w 88"/>
                <a:gd name="T75" fmla="*/ 70 h 99"/>
                <a:gd name="T76" fmla="*/ 88 w 88"/>
                <a:gd name="T77" fmla="*/ 70 h 99"/>
                <a:gd name="T78" fmla="*/ 88 w 88"/>
                <a:gd name="T79" fmla="*/ 70 h 99"/>
                <a:gd name="T80" fmla="*/ 88 w 88"/>
                <a:gd name="T81" fmla="*/ 62 h 99"/>
                <a:gd name="T82" fmla="*/ 70 w 88"/>
                <a:gd name="T83" fmla="*/ 71 h 99"/>
                <a:gd name="T84" fmla="*/ 70 w 88"/>
                <a:gd name="T85" fmla="*/ 62 h 99"/>
                <a:gd name="T86" fmla="*/ 71 w 88"/>
                <a:gd name="T87" fmla="*/ 64 h 99"/>
                <a:gd name="T88" fmla="*/ 72 w 88"/>
                <a:gd name="T89" fmla="*/ 66 h 99"/>
                <a:gd name="T90" fmla="*/ 70 w 88"/>
                <a:gd name="T91" fmla="*/ 71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88" h="99">
                  <a:moveTo>
                    <a:pt x="88" y="62"/>
                  </a:moveTo>
                  <a:cubicBezTo>
                    <a:pt x="86" y="60"/>
                    <a:pt x="86" y="60"/>
                    <a:pt x="86" y="60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0" y="50"/>
                    <a:pt x="80" y="50"/>
                    <a:pt x="80" y="50"/>
                  </a:cubicBezTo>
                  <a:cubicBezTo>
                    <a:pt x="72" y="37"/>
                    <a:pt x="72" y="37"/>
                    <a:pt x="72" y="37"/>
                  </a:cubicBezTo>
                  <a:cubicBezTo>
                    <a:pt x="72" y="36"/>
                    <a:pt x="71" y="35"/>
                    <a:pt x="70" y="35"/>
                  </a:cubicBezTo>
                  <a:cubicBezTo>
                    <a:pt x="70" y="34"/>
                    <a:pt x="69" y="34"/>
                    <a:pt x="69" y="34"/>
                  </a:cubicBezTo>
                  <a:cubicBezTo>
                    <a:pt x="69" y="34"/>
                    <a:pt x="69" y="34"/>
                    <a:pt x="69" y="34"/>
                  </a:cubicBezTo>
                  <a:cubicBezTo>
                    <a:pt x="68" y="34"/>
                    <a:pt x="63" y="33"/>
                    <a:pt x="57" y="32"/>
                  </a:cubicBezTo>
                  <a:cubicBezTo>
                    <a:pt x="59" y="37"/>
                    <a:pt x="59" y="37"/>
                    <a:pt x="59" y="37"/>
                  </a:cubicBezTo>
                  <a:cubicBezTo>
                    <a:pt x="55" y="40"/>
                    <a:pt x="55" y="40"/>
                    <a:pt x="55" y="40"/>
                  </a:cubicBezTo>
                  <a:cubicBezTo>
                    <a:pt x="57" y="45"/>
                    <a:pt x="57" y="45"/>
                    <a:pt x="57" y="45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43" y="44"/>
                    <a:pt x="43" y="44"/>
                    <a:pt x="43" y="44"/>
                  </a:cubicBezTo>
                  <a:cubicBezTo>
                    <a:pt x="45" y="39"/>
                    <a:pt x="45" y="39"/>
                    <a:pt x="45" y="39"/>
                  </a:cubicBezTo>
                  <a:cubicBezTo>
                    <a:pt x="42" y="36"/>
                    <a:pt x="42" y="36"/>
                    <a:pt x="42" y="36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2"/>
                    <a:pt x="45" y="32"/>
                    <a:pt x="45" y="32"/>
                  </a:cubicBezTo>
                  <a:cubicBezTo>
                    <a:pt x="45" y="32"/>
                    <a:pt x="44" y="32"/>
                    <a:pt x="43" y="32"/>
                  </a:cubicBezTo>
                  <a:cubicBezTo>
                    <a:pt x="37" y="29"/>
                    <a:pt x="29" y="25"/>
                    <a:pt x="29" y="25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9" y="3"/>
                    <a:pt x="4" y="6"/>
                    <a:pt x="0" y="10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26" y="41"/>
                    <a:pt x="32" y="42"/>
                    <a:pt x="38" y="45"/>
                  </a:cubicBezTo>
                  <a:cubicBezTo>
                    <a:pt x="36" y="61"/>
                    <a:pt x="35" y="78"/>
                    <a:pt x="33" y="95"/>
                  </a:cubicBezTo>
                  <a:cubicBezTo>
                    <a:pt x="33" y="95"/>
                    <a:pt x="33" y="95"/>
                    <a:pt x="33" y="95"/>
                  </a:cubicBezTo>
                  <a:cubicBezTo>
                    <a:pt x="45" y="96"/>
                    <a:pt x="56" y="97"/>
                    <a:pt x="68" y="98"/>
                  </a:cubicBezTo>
                  <a:cubicBezTo>
                    <a:pt x="68" y="98"/>
                    <a:pt x="68" y="98"/>
                    <a:pt x="68" y="97"/>
                  </a:cubicBezTo>
                  <a:cubicBezTo>
                    <a:pt x="68" y="97"/>
                    <a:pt x="68" y="96"/>
                    <a:pt x="68" y="96"/>
                  </a:cubicBezTo>
                  <a:cubicBezTo>
                    <a:pt x="70" y="97"/>
                    <a:pt x="72" y="98"/>
                    <a:pt x="74" y="99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0"/>
                    <a:pt x="88" y="70"/>
                    <a:pt x="88" y="70"/>
                  </a:cubicBezTo>
                  <a:cubicBezTo>
                    <a:pt x="88" y="71"/>
                    <a:pt x="88" y="62"/>
                    <a:pt x="88" y="62"/>
                  </a:cubicBezTo>
                  <a:close/>
                  <a:moveTo>
                    <a:pt x="70" y="71"/>
                  </a:moveTo>
                  <a:cubicBezTo>
                    <a:pt x="70" y="68"/>
                    <a:pt x="70" y="65"/>
                    <a:pt x="70" y="62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72" y="66"/>
                    <a:pt x="72" y="66"/>
                    <a:pt x="72" y="66"/>
                  </a:cubicBezTo>
                  <a:lnTo>
                    <a:pt x="70" y="7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69" name="Freeform 618"/>
            <p:cNvSpPr>
              <a:spLocks/>
            </p:cNvSpPr>
            <p:nvPr/>
          </p:nvSpPr>
          <p:spPr bwMode="auto">
            <a:xfrm>
              <a:off x="9434513" y="1562101"/>
              <a:ext cx="19050" cy="33338"/>
            </a:xfrm>
            <a:custGeom>
              <a:avLst/>
              <a:gdLst>
                <a:gd name="T0" fmla="*/ 5 w 12"/>
                <a:gd name="T1" fmla="*/ 0 h 21"/>
                <a:gd name="T2" fmla="*/ 0 w 12"/>
                <a:gd name="T3" fmla="*/ 12 h 21"/>
                <a:gd name="T4" fmla="*/ 5 w 12"/>
                <a:gd name="T5" fmla="*/ 21 h 21"/>
                <a:gd name="T6" fmla="*/ 12 w 12"/>
                <a:gd name="T7" fmla="*/ 12 h 21"/>
                <a:gd name="T8" fmla="*/ 12 w 12"/>
                <a:gd name="T9" fmla="*/ 0 h 21"/>
                <a:gd name="T10" fmla="*/ 5 w 12"/>
                <a:gd name="T11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21">
                  <a:moveTo>
                    <a:pt x="5" y="0"/>
                  </a:moveTo>
                  <a:lnTo>
                    <a:pt x="0" y="12"/>
                  </a:lnTo>
                  <a:lnTo>
                    <a:pt x="5" y="21"/>
                  </a:lnTo>
                  <a:lnTo>
                    <a:pt x="12" y="12"/>
                  </a:lnTo>
                  <a:lnTo>
                    <a:pt x="12" y="0"/>
                  </a:ln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70" name="Freeform 619"/>
            <p:cNvSpPr>
              <a:spLocks/>
            </p:cNvSpPr>
            <p:nvPr/>
          </p:nvSpPr>
          <p:spPr bwMode="auto">
            <a:xfrm>
              <a:off x="9423401" y="1584326"/>
              <a:ext cx="26988" cy="134938"/>
            </a:xfrm>
            <a:custGeom>
              <a:avLst/>
              <a:gdLst>
                <a:gd name="T0" fmla="*/ 9 w 17"/>
                <a:gd name="T1" fmla="*/ 0 h 85"/>
                <a:gd name="T2" fmla="*/ 0 w 17"/>
                <a:gd name="T3" fmla="*/ 78 h 85"/>
                <a:gd name="T4" fmla="*/ 7 w 17"/>
                <a:gd name="T5" fmla="*/ 85 h 85"/>
                <a:gd name="T6" fmla="*/ 12 w 17"/>
                <a:gd name="T7" fmla="*/ 78 h 85"/>
                <a:gd name="T8" fmla="*/ 17 w 17"/>
                <a:gd name="T9" fmla="*/ 0 h 85"/>
                <a:gd name="T10" fmla="*/ 9 w 17"/>
                <a:gd name="T11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85">
                  <a:moveTo>
                    <a:pt x="9" y="0"/>
                  </a:moveTo>
                  <a:lnTo>
                    <a:pt x="0" y="78"/>
                  </a:lnTo>
                  <a:lnTo>
                    <a:pt x="7" y="85"/>
                  </a:lnTo>
                  <a:lnTo>
                    <a:pt x="12" y="78"/>
                  </a:lnTo>
                  <a:lnTo>
                    <a:pt x="17" y="0"/>
                  </a:lnTo>
                  <a:lnTo>
                    <a:pt x="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71" name="Freeform 620"/>
            <p:cNvSpPr>
              <a:spLocks/>
            </p:cNvSpPr>
            <p:nvPr/>
          </p:nvSpPr>
          <p:spPr bwMode="auto">
            <a:xfrm>
              <a:off x="9153526" y="1212851"/>
              <a:ext cx="220663" cy="192088"/>
            </a:xfrm>
            <a:custGeom>
              <a:avLst/>
              <a:gdLst>
                <a:gd name="T0" fmla="*/ 32 w 59"/>
                <a:gd name="T1" fmla="*/ 0 h 51"/>
                <a:gd name="T2" fmla="*/ 28 w 59"/>
                <a:gd name="T3" fmla="*/ 0 h 51"/>
                <a:gd name="T4" fmla="*/ 5 w 59"/>
                <a:gd name="T5" fmla="*/ 0 h 51"/>
                <a:gd name="T6" fmla="*/ 16 w 59"/>
                <a:gd name="T7" fmla="*/ 39 h 51"/>
                <a:gd name="T8" fmla="*/ 26 w 59"/>
                <a:gd name="T9" fmla="*/ 46 h 51"/>
                <a:gd name="T10" fmla="*/ 27 w 59"/>
                <a:gd name="T11" fmla="*/ 51 h 51"/>
                <a:gd name="T12" fmla="*/ 30 w 59"/>
                <a:gd name="T13" fmla="*/ 49 h 51"/>
                <a:gd name="T14" fmla="*/ 33 w 59"/>
                <a:gd name="T15" fmla="*/ 51 h 51"/>
                <a:gd name="T16" fmla="*/ 33 w 59"/>
                <a:gd name="T17" fmla="*/ 46 h 51"/>
                <a:gd name="T18" fmla="*/ 44 w 59"/>
                <a:gd name="T19" fmla="*/ 39 h 51"/>
                <a:gd name="T20" fmla="*/ 55 w 59"/>
                <a:gd name="T21" fmla="*/ 0 h 51"/>
                <a:gd name="T22" fmla="*/ 32 w 59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51">
                  <a:moveTo>
                    <a:pt x="32" y="0"/>
                  </a:moveTo>
                  <a:cubicBezTo>
                    <a:pt x="30" y="0"/>
                    <a:pt x="29" y="0"/>
                    <a:pt x="28" y="0"/>
                  </a:cubicBezTo>
                  <a:cubicBezTo>
                    <a:pt x="20" y="0"/>
                    <a:pt x="12" y="0"/>
                    <a:pt x="5" y="0"/>
                  </a:cubicBezTo>
                  <a:cubicBezTo>
                    <a:pt x="6" y="0"/>
                    <a:pt x="0" y="31"/>
                    <a:pt x="16" y="39"/>
                  </a:cubicBezTo>
                  <a:cubicBezTo>
                    <a:pt x="23" y="42"/>
                    <a:pt x="26" y="44"/>
                    <a:pt x="26" y="46"/>
                  </a:cubicBezTo>
                  <a:cubicBezTo>
                    <a:pt x="27" y="50"/>
                    <a:pt x="27" y="51"/>
                    <a:pt x="27" y="51"/>
                  </a:cubicBezTo>
                  <a:cubicBezTo>
                    <a:pt x="28" y="50"/>
                    <a:pt x="29" y="50"/>
                    <a:pt x="30" y="49"/>
                  </a:cubicBezTo>
                  <a:cubicBezTo>
                    <a:pt x="31" y="50"/>
                    <a:pt x="32" y="50"/>
                    <a:pt x="33" y="51"/>
                  </a:cubicBezTo>
                  <a:cubicBezTo>
                    <a:pt x="33" y="51"/>
                    <a:pt x="33" y="50"/>
                    <a:pt x="33" y="46"/>
                  </a:cubicBezTo>
                  <a:cubicBezTo>
                    <a:pt x="34" y="44"/>
                    <a:pt x="37" y="42"/>
                    <a:pt x="44" y="39"/>
                  </a:cubicBezTo>
                  <a:cubicBezTo>
                    <a:pt x="59" y="31"/>
                    <a:pt x="53" y="0"/>
                    <a:pt x="55" y="0"/>
                  </a:cubicBezTo>
                  <a:cubicBezTo>
                    <a:pt x="47" y="0"/>
                    <a:pt x="39" y="0"/>
                    <a:pt x="3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72" name="Freeform 621"/>
            <p:cNvSpPr>
              <a:spLocks/>
            </p:cNvSpPr>
            <p:nvPr/>
          </p:nvSpPr>
          <p:spPr bwMode="auto">
            <a:xfrm>
              <a:off x="9186863" y="1358901"/>
              <a:ext cx="153988" cy="106363"/>
            </a:xfrm>
            <a:custGeom>
              <a:avLst/>
              <a:gdLst>
                <a:gd name="T0" fmla="*/ 38 w 41"/>
                <a:gd name="T1" fmla="*/ 24 h 28"/>
                <a:gd name="T2" fmla="*/ 31 w 41"/>
                <a:gd name="T3" fmla="*/ 20 h 28"/>
                <a:gd name="T4" fmla="*/ 26 w 41"/>
                <a:gd name="T5" fmla="*/ 14 h 28"/>
                <a:gd name="T6" fmla="*/ 25 w 41"/>
                <a:gd name="T7" fmla="*/ 0 h 28"/>
                <a:gd name="T8" fmla="*/ 21 w 41"/>
                <a:gd name="T9" fmla="*/ 2 h 28"/>
                <a:gd name="T10" fmla="*/ 17 w 41"/>
                <a:gd name="T11" fmla="*/ 0 h 28"/>
                <a:gd name="T12" fmla="*/ 16 w 41"/>
                <a:gd name="T13" fmla="*/ 14 h 28"/>
                <a:gd name="T14" fmla="*/ 11 w 41"/>
                <a:gd name="T15" fmla="*/ 20 h 28"/>
                <a:gd name="T16" fmla="*/ 3 w 41"/>
                <a:gd name="T17" fmla="*/ 24 h 28"/>
                <a:gd name="T18" fmla="*/ 0 w 41"/>
                <a:gd name="T19" fmla="*/ 26 h 28"/>
                <a:gd name="T20" fmla="*/ 41 w 41"/>
                <a:gd name="T21" fmla="*/ 26 h 28"/>
                <a:gd name="T22" fmla="*/ 38 w 41"/>
                <a:gd name="T23" fmla="*/ 2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28">
                  <a:moveTo>
                    <a:pt x="38" y="24"/>
                  </a:moveTo>
                  <a:cubicBezTo>
                    <a:pt x="35" y="23"/>
                    <a:pt x="31" y="21"/>
                    <a:pt x="31" y="20"/>
                  </a:cubicBezTo>
                  <a:cubicBezTo>
                    <a:pt x="31" y="18"/>
                    <a:pt x="27" y="17"/>
                    <a:pt x="26" y="14"/>
                  </a:cubicBezTo>
                  <a:cubicBezTo>
                    <a:pt x="25" y="11"/>
                    <a:pt x="25" y="0"/>
                    <a:pt x="25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11"/>
                    <a:pt x="16" y="14"/>
                  </a:cubicBezTo>
                  <a:cubicBezTo>
                    <a:pt x="15" y="17"/>
                    <a:pt x="11" y="18"/>
                    <a:pt x="11" y="20"/>
                  </a:cubicBezTo>
                  <a:cubicBezTo>
                    <a:pt x="11" y="21"/>
                    <a:pt x="6" y="23"/>
                    <a:pt x="3" y="24"/>
                  </a:cubicBezTo>
                  <a:cubicBezTo>
                    <a:pt x="0" y="24"/>
                    <a:pt x="0" y="25"/>
                    <a:pt x="0" y="26"/>
                  </a:cubicBezTo>
                  <a:cubicBezTo>
                    <a:pt x="0" y="28"/>
                    <a:pt x="41" y="28"/>
                    <a:pt x="41" y="26"/>
                  </a:cubicBezTo>
                  <a:cubicBezTo>
                    <a:pt x="41" y="25"/>
                    <a:pt x="41" y="24"/>
                    <a:pt x="38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73" name="Rectangle 622"/>
            <p:cNvSpPr>
              <a:spLocks noChangeArrowheads="1"/>
            </p:cNvSpPr>
            <p:nvPr/>
          </p:nvSpPr>
          <p:spPr bwMode="auto">
            <a:xfrm>
              <a:off x="9186863" y="1457326"/>
              <a:ext cx="1539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74" name="Rectangle 623"/>
            <p:cNvSpPr>
              <a:spLocks noChangeArrowheads="1"/>
            </p:cNvSpPr>
            <p:nvPr/>
          </p:nvSpPr>
          <p:spPr bwMode="auto">
            <a:xfrm>
              <a:off x="9183688" y="1476376"/>
              <a:ext cx="160338" cy="111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75" name="Freeform 624"/>
            <p:cNvSpPr>
              <a:spLocks noEditPoints="1"/>
            </p:cNvSpPr>
            <p:nvPr/>
          </p:nvSpPr>
          <p:spPr bwMode="auto">
            <a:xfrm>
              <a:off x="9120188" y="1228726"/>
              <a:ext cx="231775" cy="112713"/>
            </a:xfrm>
            <a:custGeom>
              <a:avLst/>
              <a:gdLst>
                <a:gd name="T0" fmla="*/ 28 w 62"/>
                <a:gd name="T1" fmla="*/ 30 h 30"/>
                <a:gd name="T2" fmla="*/ 1 w 62"/>
                <a:gd name="T3" fmla="*/ 9 h 30"/>
                <a:gd name="T4" fmla="*/ 1 w 62"/>
                <a:gd name="T5" fmla="*/ 2 h 30"/>
                <a:gd name="T6" fmla="*/ 7 w 62"/>
                <a:gd name="T7" fmla="*/ 0 h 30"/>
                <a:gd name="T8" fmla="*/ 8 w 62"/>
                <a:gd name="T9" fmla="*/ 0 h 30"/>
                <a:gd name="T10" fmla="*/ 39 w 62"/>
                <a:gd name="T11" fmla="*/ 0 h 30"/>
                <a:gd name="T12" fmla="*/ 62 w 62"/>
                <a:gd name="T13" fmla="*/ 0 h 30"/>
                <a:gd name="T14" fmla="*/ 62 w 62"/>
                <a:gd name="T15" fmla="*/ 2 h 30"/>
                <a:gd name="T16" fmla="*/ 62 w 62"/>
                <a:gd name="T17" fmla="*/ 3 h 30"/>
                <a:gd name="T18" fmla="*/ 32 w 62"/>
                <a:gd name="T19" fmla="*/ 30 h 30"/>
                <a:gd name="T20" fmla="*/ 28 w 62"/>
                <a:gd name="T21" fmla="*/ 30 h 30"/>
                <a:gd name="T22" fmla="*/ 7 w 62"/>
                <a:gd name="T23" fmla="*/ 4 h 30"/>
                <a:gd name="T24" fmla="*/ 5 w 62"/>
                <a:gd name="T25" fmla="*/ 5 h 30"/>
                <a:gd name="T26" fmla="*/ 5 w 62"/>
                <a:gd name="T27" fmla="*/ 7 h 30"/>
                <a:gd name="T28" fmla="*/ 5 w 62"/>
                <a:gd name="T29" fmla="*/ 8 h 30"/>
                <a:gd name="T30" fmla="*/ 28 w 62"/>
                <a:gd name="T31" fmla="*/ 26 h 30"/>
                <a:gd name="T32" fmla="*/ 31 w 62"/>
                <a:gd name="T33" fmla="*/ 25 h 30"/>
                <a:gd name="T34" fmla="*/ 31 w 62"/>
                <a:gd name="T35" fmla="*/ 25 h 30"/>
                <a:gd name="T36" fmla="*/ 32 w 62"/>
                <a:gd name="T37" fmla="*/ 25 h 30"/>
                <a:gd name="T38" fmla="*/ 57 w 62"/>
                <a:gd name="T39" fmla="*/ 4 h 30"/>
                <a:gd name="T40" fmla="*/ 39 w 62"/>
                <a:gd name="T41" fmla="*/ 4 h 30"/>
                <a:gd name="T42" fmla="*/ 8 w 62"/>
                <a:gd name="T43" fmla="*/ 4 h 30"/>
                <a:gd name="T44" fmla="*/ 7 w 62"/>
                <a:gd name="T45" fmla="*/ 4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30">
                  <a:moveTo>
                    <a:pt x="28" y="30"/>
                  </a:moveTo>
                  <a:cubicBezTo>
                    <a:pt x="14" y="30"/>
                    <a:pt x="4" y="22"/>
                    <a:pt x="1" y="9"/>
                  </a:cubicBezTo>
                  <a:cubicBezTo>
                    <a:pt x="0" y="5"/>
                    <a:pt x="1" y="3"/>
                    <a:pt x="1" y="2"/>
                  </a:cubicBezTo>
                  <a:cubicBezTo>
                    <a:pt x="3" y="0"/>
                    <a:pt x="7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62" y="0"/>
                    <a:pt x="62" y="0"/>
                    <a:pt x="62" y="0"/>
                  </a:cubicBezTo>
                  <a:cubicBezTo>
                    <a:pt x="62" y="2"/>
                    <a:pt x="62" y="2"/>
                    <a:pt x="62" y="2"/>
                  </a:cubicBezTo>
                  <a:cubicBezTo>
                    <a:pt x="62" y="2"/>
                    <a:pt x="62" y="3"/>
                    <a:pt x="62" y="3"/>
                  </a:cubicBezTo>
                  <a:cubicBezTo>
                    <a:pt x="61" y="23"/>
                    <a:pt x="45" y="30"/>
                    <a:pt x="32" y="30"/>
                  </a:cubicBezTo>
                  <a:cubicBezTo>
                    <a:pt x="30" y="30"/>
                    <a:pt x="29" y="30"/>
                    <a:pt x="28" y="30"/>
                  </a:cubicBezTo>
                  <a:close/>
                  <a:moveTo>
                    <a:pt x="7" y="4"/>
                  </a:moveTo>
                  <a:cubicBezTo>
                    <a:pt x="7" y="4"/>
                    <a:pt x="6" y="5"/>
                    <a:pt x="5" y="5"/>
                  </a:cubicBezTo>
                  <a:cubicBezTo>
                    <a:pt x="5" y="6"/>
                    <a:pt x="5" y="6"/>
                    <a:pt x="5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8" y="19"/>
                    <a:pt x="17" y="26"/>
                    <a:pt x="28" y="26"/>
                  </a:cubicBezTo>
                  <a:cubicBezTo>
                    <a:pt x="29" y="26"/>
                    <a:pt x="30" y="26"/>
                    <a:pt x="31" y="25"/>
                  </a:cubicBezTo>
                  <a:cubicBezTo>
                    <a:pt x="31" y="25"/>
                    <a:pt x="31" y="25"/>
                    <a:pt x="31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43" y="25"/>
                    <a:pt x="55" y="20"/>
                    <a:pt x="57" y="4"/>
                  </a:cubicBezTo>
                  <a:cubicBezTo>
                    <a:pt x="39" y="4"/>
                    <a:pt x="39" y="4"/>
                    <a:pt x="3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4"/>
                    <a:pt x="7" y="4"/>
                    <a:pt x="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76" name="Freeform 625"/>
            <p:cNvSpPr>
              <a:spLocks noEditPoints="1"/>
            </p:cNvSpPr>
            <p:nvPr/>
          </p:nvSpPr>
          <p:spPr bwMode="auto">
            <a:xfrm>
              <a:off x="9178926" y="1228726"/>
              <a:ext cx="233363" cy="112713"/>
            </a:xfrm>
            <a:custGeom>
              <a:avLst/>
              <a:gdLst>
                <a:gd name="T0" fmla="*/ 33 w 62"/>
                <a:gd name="T1" fmla="*/ 30 h 30"/>
                <a:gd name="T2" fmla="*/ 30 w 62"/>
                <a:gd name="T3" fmla="*/ 30 h 30"/>
                <a:gd name="T4" fmla="*/ 0 w 62"/>
                <a:gd name="T5" fmla="*/ 3 h 30"/>
                <a:gd name="T6" fmla="*/ 0 w 62"/>
                <a:gd name="T7" fmla="*/ 2 h 30"/>
                <a:gd name="T8" fmla="*/ 0 w 62"/>
                <a:gd name="T9" fmla="*/ 0 h 30"/>
                <a:gd name="T10" fmla="*/ 22 w 62"/>
                <a:gd name="T11" fmla="*/ 0 h 30"/>
                <a:gd name="T12" fmla="*/ 54 w 62"/>
                <a:gd name="T13" fmla="*/ 0 h 30"/>
                <a:gd name="T14" fmla="*/ 54 w 62"/>
                <a:gd name="T15" fmla="*/ 0 h 30"/>
                <a:gd name="T16" fmla="*/ 60 w 62"/>
                <a:gd name="T17" fmla="*/ 2 h 30"/>
                <a:gd name="T18" fmla="*/ 61 w 62"/>
                <a:gd name="T19" fmla="*/ 9 h 30"/>
                <a:gd name="T20" fmla="*/ 33 w 62"/>
                <a:gd name="T21" fmla="*/ 30 h 30"/>
                <a:gd name="T22" fmla="*/ 30 w 62"/>
                <a:gd name="T23" fmla="*/ 25 h 30"/>
                <a:gd name="T24" fmla="*/ 30 w 62"/>
                <a:gd name="T25" fmla="*/ 25 h 30"/>
                <a:gd name="T26" fmla="*/ 33 w 62"/>
                <a:gd name="T27" fmla="*/ 26 h 30"/>
                <a:gd name="T28" fmla="*/ 56 w 62"/>
                <a:gd name="T29" fmla="*/ 8 h 30"/>
                <a:gd name="T30" fmla="*/ 56 w 62"/>
                <a:gd name="T31" fmla="*/ 7 h 30"/>
                <a:gd name="T32" fmla="*/ 56 w 62"/>
                <a:gd name="T33" fmla="*/ 5 h 30"/>
                <a:gd name="T34" fmla="*/ 54 w 62"/>
                <a:gd name="T35" fmla="*/ 4 h 30"/>
                <a:gd name="T36" fmla="*/ 54 w 62"/>
                <a:gd name="T37" fmla="*/ 4 h 30"/>
                <a:gd name="T38" fmla="*/ 22 w 62"/>
                <a:gd name="T39" fmla="*/ 4 h 30"/>
                <a:gd name="T40" fmla="*/ 5 w 62"/>
                <a:gd name="T41" fmla="*/ 4 h 30"/>
                <a:gd name="T42" fmla="*/ 30 w 62"/>
                <a:gd name="T43" fmla="*/ 25 h 30"/>
                <a:gd name="T44" fmla="*/ 30 w 62"/>
                <a:gd name="T45" fmla="*/ 25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" h="30">
                  <a:moveTo>
                    <a:pt x="33" y="30"/>
                  </a:moveTo>
                  <a:cubicBezTo>
                    <a:pt x="32" y="30"/>
                    <a:pt x="31" y="30"/>
                    <a:pt x="30" y="30"/>
                  </a:cubicBezTo>
                  <a:cubicBezTo>
                    <a:pt x="16" y="30"/>
                    <a:pt x="1" y="2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55" y="0"/>
                    <a:pt x="58" y="0"/>
                    <a:pt x="60" y="2"/>
                  </a:cubicBezTo>
                  <a:cubicBezTo>
                    <a:pt x="61" y="3"/>
                    <a:pt x="62" y="5"/>
                    <a:pt x="61" y="9"/>
                  </a:cubicBezTo>
                  <a:cubicBezTo>
                    <a:pt x="58" y="22"/>
                    <a:pt x="47" y="30"/>
                    <a:pt x="33" y="30"/>
                  </a:cubicBezTo>
                  <a:close/>
                  <a:moveTo>
                    <a:pt x="30" y="25"/>
                  </a:moveTo>
                  <a:cubicBezTo>
                    <a:pt x="30" y="25"/>
                    <a:pt x="30" y="25"/>
                    <a:pt x="30" y="25"/>
                  </a:cubicBezTo>
                  <a:cubicBezTo>
                    <a:pt x="31" y="26"/>
                    <a:pt x="32" y="26"/>
                    <a:pt x="33" y="26"/>
                  </a:cubicBezTo>
                  <a:cubicBezTo>
                    <a:pt x="45" y="26"/>
                    <a:pt x="54" y="19"/>
                    <a:pt x="56" y="8"/>
                  </a:cubicBezTo>
                  <a:cubicBezTo>
                    <a:pt x="56" y="7"/>
                    <a:pt x="56" y="7"/>
                    <a:pt x="56" y="7"/>
                  </a:cubicBezTo>
                  <a:cubicBezTo>
                    <a:pt x="57" y="6"/>
                    <a:pt x="57" y="6"/>
                    <a:pt x="56" y="5"/>
                  </a:cubicBezTo>
                  <a:cubicBezTo>
                    <a:pt x="56" y="5"/>
                    <a:pt x="55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20"/>
                    <a:pt x="19" y="25"/>
                    <a:pt x="30" y="25"/>
                  </a:cubicBezTo>
                  <a:cubicBezTo>
                    <a:pt x="30" y="25"/>
                    <a:pt x="30" y="25"/>
                    <a:pt x="3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8856684" y="1800563"/>
            <a:ext cx="303610" cy="296950"/>
            <a:chOff x="8905875" y="4843463"/>
            <a:chExt cx="723900" cy="708025"/>
          </a:xfrm>
          <a:solidFill>
            <a:srgbClr val="C1253A"/>
          </a:solidFill>
        </p:grpSpPr>
        <p:sp>
          <p:nvSpPr>
            <p:cNvPr id="78" name="Freeform 797"/>
            <p:cNvSpPr>
              <a:spLocks/>
            </p:cNvSpPr>
            <p:nvPr/>
          </p:nvSpPr>
          <p:spPr bwMode="auto">
            <a:xfrm>
              <a:off x="8905875" y="4843463"/>
              <a:ext cx="723900" cy="465138"/>
            </a:xfrm>
            <a:custGeom>
              <a:avLst/>
              <a:gdLst>
                <a:gd name="T0" fmla="*/ 193 w 193"/>
                <a:gd name="T1" fmla="*/ 84 h 124"/>
                <a:gd name="T2" fmla="*/ 153 w 193"/>
                <a:gd name="T3" fmla="*/ 44 h 124"/>
                <a:gd name="T4" fmla="*/ 141 w 193"/>
                <a:gd name="T5" fmla="*/ 46 h 124"/>
                <a:gd name="T6" fmla="*/ 91 w 193"/>
                <a:gd name="T7" fmla="*/ 0 h 124"/>
                <a:gd name="T8" fmla="*/ 40 w 193"/>
                <a:gd name="T9" fmla="*/ 51 h 124"/>
                <a:gd name="T10" fmla="*/ 41 w 193"/>
                <a:gd name="T11" fmla="*/ 61 h 124"/>
                <a:gd name="T12" fmla="*/ 31 w 193"/>
                <a:gd name="T13" fmla="*/ 61 h 124"/>
                <a:gd name="T14" fmla="*/ 0 w 193"/>
                <a:gd name="T15" fmla="*/ 92 h 124"/>
                <a:gd name="T16" fmla="*/ 31 w 193"/>
                <a:gd name="T17" fmla="*/ 124 h 124"/>
                <a:gd name="T18" fmla="*/ 157 w 193"/>
                <a:gd name="T19" fmla="*/ 124 h 124"/>
                <a:gd name="T20" fmla="*/ 180 w 193"/>
                <a:gd name="T21" fmla="*/ 113 h 124"/>
                <a:gd name="T22" fmla="*/ 193 w 193"/>
                <a:gd name="T23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3" h="124">
                  <a:moveTo>
                    <a:pt x="193" y="84"/>
                  </a:moveTo>
                  <a:cubicBezTo>
                    <a:pt x="193" y="62"/>
                    <a:pt x="176" y="44"/>
                    <a:pt x="153" y="44"/>
                  </a:cubicBezTo>
                  <a:cubicBezTo>
                    <a:pt x="149" y="44"/>
                    <a:pt x="145" y="44"/>
                    <a:pt x="141" y="46"/>
                  </a:cubicBezTo>
                  <a:cubicBezTo>
                    <a:pt x="139" y="20"/>
                    <a:pt x="117" y="0"/>
                    <a:pt x="91" y="0"/>
                  </a:cubicBezTo>
                  <a:cubicBezTo>
                    <a:pt x="62" y="0"/>
                    <a:pt x="40" y="23"/>
                    <a:pt x="40" y="51"/>
                  </a:cubicBezTo>
                  <a:cubicBezTo>
                    <a:pt x="40" y="54"/>
                    <a:pt x="40" y="57"/>
                    <a:pt x="41" y="61"/>
                  </a:cubicBezTo>
                  <a:cubicBezTo>
                    <a:pt x="31" y="61"/>
                    <a:pt x="31" y="61"/>
                    <a:pt x="31" y="61"/>
                  </a:cubicBezTo>
                  <a:cubicBezTo>
                    <a:pt x="14" y="61"/>
                    <a:pt x="0" y="75"/>
                    <a:pt x="0" y="92"/>
                  </a:cubicBezTo>
                  <a:cubicBezTo>
                    <a:pt x="0" y="109"/>
                    <a:pt x="14" y="124"/>
                    <a:pt x="31" y="124"/>
                  </a:cubicBezTo>
                  <a:cubicBezTo>
                    <a:pt x="157" y="124"/>
                    <a:pt x="157" y="124"/>
                    <a:pt x="157" y="124"/>
                  </a:cubicBezTo>
                  <a:cubicBezTo>
                    <a:pt x="166" y="124"/>
                    <a:pt x="175" y="120"/>
                    <a:pt x="180" y="113"/>
                  </a:cubicBezTo>
                  <a:cubicBezTo>
                    <a:pt x="188" y="106"/>
                    <a:pt x="193" y="95"/>
                    <a:pt x="193" y="8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79" name="Freeform 798"/>
            <p:cNvSpPr>
              <a:spLocks/>
            </p:cNvSpPr>
            <p:nvPr/>
          </p:nvSpPr>
          <p:spPr bwMode="auto">
            <a:xfrm>
              <a:off x="9097963" y="5443538"/>
              <a:ext cx="339725" cy="107950"/>
            </a:xfrm>
            <a:custGeom>
              <a:avLst/>
              <a:gdLst>
                <a:gd name="T0" fmla="*/ 46 w 91"/>
                <a:gd name="T1" fmla="*/ 29 h 29"/>
                <a:gd name="T2" fmla="*/ 0 w 91"/>
                <a:gd name="T3" fmla="*/ 10 h 29"/>
                <a:gd name="T4" fmla="*/ 11 w 91"/>
                <a:gd name="T5" fmla="*/ 0 h 29"/>
                <a:gd name="T6" fmla="*/ 80 w 91"/>
                <a:gd name="T7" fmla="*/ 0 h 29"/>
                <a:gd name="T8" fmla="*/ 91 w 91"/>
                <a:gd name="T9" fmla="*/ 10 h 29"/>
                <a:gd name="T10" fmla="*/ 46 w 91"/>
                <a:gd name="T1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1" h="29">
                  <a:moveTo>
                    <a:pt x="46" y="29"/>
                  </a:moveTo>
                  <a:cubicBezTo>
                    <a:pt x="29" y="29"/>
                    <a:pt x="13" y="23"/>
                    <a:pt x="0" y="1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30" y="19"/>
                    <a:pt x="61" y="19"/>
                    <a:pt x="80" y="0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78" y="23"/>
                    <a:pt x="62" y="29"/>
                    <a:pt x="4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80" name="Freeform 799"/>
            <p:cNvSpPr>
              <a:spLocks/>
            </p:cNvSpPr>
            <p:nvPr/>
          </p:nvSpPr>
          <p:spPr bwMode="auto">
            <a:xfrm>
              <a:off x="9175750" y="5364163"/>
              <a:ext cx="184150" cy="79375"/>
            </a:xfrm>
            <a:custGeom>
              <a:avLst/>
              <a:gdLst>
                <a:gd name="T0" fmla="*/ 25 w 49"/>
                <a:gd name="T1" fmla="*/ 21 h 21"/>
                <a:gd name="T2" fmla="*/ 0 w 49"/>
                <a:gd name="T3" fmla="*/ 11 h 21"/>
                <a:gd name="T4" fmla="*/ 10 w 49"/>
                <a:gd name="T5" fmla="*/ 0 h 21"/>
                <a:gd name="T6" fmla="*/ 39 w 49"/>
                <a:gd name="T7" fmla="*/ 0 h 21"/>
                <a:gd name="T8" fmla="*/ 49 w 49"/>
                <a:gd name="T9" fmla="*/ 11 h 21"/>
                <a:gd name="T10" fmla="*/ 25 w 49"/>
                <a:gd name="T11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9" h="21">
                  <a:moveTo>
                    <a:pt x="25" y="21"/>
                  </a:moveTo>
                  <a:cubicBezTo>
                    <a:pt x="16" y="21"/>
                    <a:pt x="7" y="17"/>
                    <a:pt x="0" y="1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8" y="8"/>
                    <a:pt x="31" y="8"/>
                    <a:pt x="39" y="0"/>
                  </a:cubicBezTo>
                  <a:cubicBezTo>
                    <a:pt x="49" y="11"/>
                    <a:pt x="49" y="11"/>
                    <a:pt x="49" y="11"/>
                  </a:cubicBezTo>
                  <a:cubicBezTo>
                    <a:pt x="42" y="17"/>
                    <a:pt x="34" y="21"/>
                    <a:pt x="25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6646700" y="2227084"/>
            <a:ext cx="213406" cy="331890"/>
            <a:chOff x="4278313" y="6613525"/>
            <a:chExt cx="503238" cy="782638"/>
          </a:xfrm>
          <a:solidFill>
            <a:srgbClr val="597AA0"/>
          </a:solidFill>
        </p:grpSpPr>
        <p:sp>
          <p:nvSpPr>
            <p:cNvPr id="82" name="Freeform 913"/>
            <p:cNvSpPr>
              <a:spLocks noEditPoints="1"/>
            </p:cNvSpPr>
            <p:nvPr/>
          </p:nvSpPr>
          <p:spPr bwMode="auto">
            <a:xfrm>
              <a:off x="4278313" y="6613525"/>
              <a:ext cx="503238" cy="782638"/>
            </a:xfrm>
            <a:custGeom>
              <a:avLst/>
              <a:gdLst>
                <a:gd name="T0" fmla="*/ 67 w 134"/>
                <a:gd name="T1" fmla="*/ 0 h 209"/>
                <a:gd name="T2" fmla="*/ 0 w 134"/>
                <a:gd name="T3" fmla="*/ 74 h 209"/>
                <a:gd name="T4" fmla="*/ 31 w 134"/>
                <a:gd name="T5" fmla="*/ 163 h 209"/>
                <a:gd name="T6" fmla="*/ 51 w 134"/>
                <a:gd name="T7" fmla="*/ 169 h 209"/>
                <a:gd name="T8" fmla="*/ 31 w 134"/>
                <a:gd name="T9" fmla="*/ 175 h 209"/>
                <a:gd name="T10" fmla="*/ 34 w 134"/>
                <a:gd name="T11" fmla="*/ 180 h 209"/>
                <a:gd name="T12" fmla="*/ 31 w 134"/>
                <a:gd name="T13" fmla="*/ 185 h 209"/>
                <a:gd name="T14" fmla="*/ 34 w 134"/>
                <a:gd name="T15" fmla="*/ 190 h 209"/>
                <a:gd name="T16" fmla="*/ 47 w 134"/>
                <a:gd name="T17" fmla="*/ 203 h 209"/>
                <a:gd name="T18" fmla="*/ 78 w 134"/>
                <a:gd name="T19" fmla="*/ 209 h 209"/>
                <a:gd name="T20" fmla="*/ 102 w 134"/>
                <a:gd name="T21" fmla="*/ 190 h 209"/>
                <a:gd name="T22" fmla="*/ 100 w 134"/>
                <a:gd name="T23" fmla="*/ 185 h 209"/>
                <a:gd name="T24" fmla="*/ 102 w 134"/>
                <a:gd name="T25" fmla="*/ 180 h 209"/>
                <a:gd name="T26" fmla="*/ 100 w 134"/>
                <a:gd name="T27" fmla="*/ 175 h 209"/>
                <a:gd name="T28" fmla="*/ 102 w 134"/>
                <a:gd name="T29" fmla="*/ 169 h 209"/>
                <a:gd name="T30" fmla="*/ 84 w 134"/>
                <a:gd name="T31" fmla="*/ 163 h 209"/>
                <a:gd name="T32" fmla="*/ 107 w 134"/>
                <a:gd name="T33" fmla="*/ 134 h 209"/>
                <a:gd name="T34" fmla="*/ 134 w 134"/>
                <a:gd name="T35" fmla="*/ 68 h 209"/>
                <a:gd name="T36" fmla="*/ 68 w 134"/>
                <a:gd name="T37" fmla="*/ 118 h 209"/>
                <a:gd name="T38" fmla="*/ 66 w 134"/>
                <a:gd name="T39" fmla="*/ 152 h 209"/>
                <a:gd name="T40" fmla="*/ 66 w 134"/>
                <a:gd name="T41" fmla="*/ 169 h 209"/>
                <a:gd name="T42" fmla="*/ 69 w 134"/>
                <a:gd name="T43" fmla="*/ 163 h 209"/>
                <a:gd name="T44" fmla="*/ 66 w 134"/>
                <a:gd name="T45" fmla="*/ 169 h 209"/>
                <a:gd name="T46" fmla="*/ 122 w 134"/>
                <a:gd name="T47" fmla="*/ 78 h 209"/>
                <a:gd name="T48" fmla="*/ 98 w 134"/>
                <a:gd name="T49" fmla="*/ 126 h 209"/>
                <a:gd name="T50" fmla="*/ 85 w 134"/>
                <a:gd name="T51" fmla="*/ 152 h 209"/>
                <a:gd name="T52" fmla="*/ 85 w 134"/>
                <a:gd name="T53" fmla="*/ 118 h 209"/>
                <a:gd name="T54" fmla="*/ 86 w 134"/>
                <a:gd name="T55" fmla="*/ 118 h 209"/>
                <a:gd name="T56" fmla="*/ 89 w 134"/>
                <a:gd name="T57" fmla="*/ 66 h 209"/>
                <a:gd name="T58" fmla="*/ 76 w 134"/>
                <a:gd name="T59" fmla="*/ 59 h 209"/>
                <a:gd name="T60" fmla="*/ 81 w 134"/>
                <a:gd name="T61" fmla="*/ 63 h 209"/>
                <a:gd name="T62" fmla="*/ 78 w 134"/>
                <a:gd name="T63" fmla="*/ 71 h 209"/>
                <a:gd name="T64" fmla="*/ 70 w 134"/>
                <a:gd name="T65" fmla="*/ 65 h 209"/>
                <a:gd name="T66" fmla="*/ 69 w 134"/>
                <a:gd name="T67" fmla="*/ 59 h 209"/>
                <a:gd name="T68" fmla="*/ 63 w 134"/>
                <a:gd name="T69" fmla="*/ 64 h 209"/>
                <a:gd name="T70" fmla="*/ 63 w 134"/>
                <a:gd name="T71" fmla="*/ 87 h 209"/>
                <a:gd name="T72" fmla="*/ 58 w 134"/>
                <a:gd name="T73" fmla="*/ 66 h 209"/>
                <a:gd name="T74" fmla="*/ 57 w 134"/>
                <a:gd name="T75" fmla="*/ 59 h 209"/>
                <a:gd name="T76" fmla="*/ 51 w 134"/>
                <a:gd name="T77" fmla="*/ 60 h 209"/>
                <a:gd name="T78" fmla="*/ 41 w 134"/>
                <a:gd name="T79" fmla="*/ 117 h 209"/>
                <a:gd name="T80" fmla="*/ 48 w 134"/>
                <a:gd name="T81" fmla="*/ 118 h 209"/>
                <a:gd name="T82" fmla="*/ 49 w 134"/>
                <a:gd name="T83" fmla="*/ 118 h 209"/>
                <a:gd name="T84" fmla="*/ 43 w 134"/>
                <a:gd name="T85" fmla="*/ 152 h 209"/>
                <a:gd name="T86" fmla="*/ 12 w 134"/>
                <a:gd name="T87" fmla="*/ 78 h 209"/>
                <a:gd name="T88" fmla="*/ 11 w 134"/>
                <a:gd name="T89" fmla="*/ 70 h 209"/>
                <a:gd name="T90" fmla="*/ 67 w 134"/>
                <a:gd name="T91" fmla="*/ 12 h 209"/>
                <a:gd name="T92" fmla="*/ 122 w 134"/>
                <a:gd name="T93" fmla="*/ 7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34" h="209">
                  <a:moveTo>
                    <a:pt x="134" y="68"/>
                  </a:moveTo>
                  <a:cubicBezTo>
                    <a:pt x="134" y="30"/>
                    <a:pt x="104" y="0"/>
                    <a:pt x="67" y="0"/>
                  </a:cubicBezTo>
                  <a:cubicBezTo>
                    <a:pt x="30" y="0"/>
                    <a:pt x="0" y="30"/>
                    <a:pt x="0" y="68"/>
                  </a:cubicBezTo>
                  <a:cubicBezTo>
                    <a:pt x="0" y="70"/>
                    <a:pt x="0" y="72"/>
                    <a:pt x="0" y="74"/>
                  </a:cubicBezTo>
                  <a:cubicBezTo>
                    <a:pt x="0" y="75"/>
                    <a:pt x="1" y="101"/>
                    <a:pt x="27" y="134"/>
                  </a:cubicBezTo>
                  <a:cubicBezTo>
                    <a:pt x="34" y="143"/>
                    <a:pt x="31" y="163"/>
                    <a:pt x="31" y="163"/>
                  </a:cubicBezTo>
                  <a:cubicBezTo>
                    <a:pt x="37" y="163"/>
                    <a:pt x="44" y="163"/>
                    <a:pt x="51" y="163"/>
                  </a:cubicBezTo>
                  <a:cubicBezTo>
                    <a:pt x="51" y="169"/>
                    <a:pt x="51" y="169"/>
                    <a:pt x="51" y="169"/>
                  </a:cubicBezTo>
                  <a:cubicBezTo>
                    <a:pt x="31" y="169"/>
                    <a:pt x="31" y="169"/>
                    <a:pt x="31" y="169"/>
                  </a:cubicBezTo>
                  <a:cubicBezTo>
                    <a:pt x="31" y="175"/>
                    <a:pt x="31" y="175"/>
                    <a:pt x="31" y="175"/>
                  </a:cubicBezTo>
                  <a:cubicBezTo>
                    <a:pt x="34" y="175"/>
                    <a:pt x="34" y="175"/>
                    <a:pt x="34" y="175"/>
                  </a:cubicBezTo>
                  <a:cubicBezTo>
                    <a:pt x="34" y="180"/>
                    <a:pt x="34" y="180"/>
                    <a:pt x="34" y="180"/>
                  </a:cubicBezTo>
                  <a:cubicBezTo>
                    <a:pt x="31" y="180"/>
                    <a:pt x="31" y="180"/>
                    <a:pt x="31" y="180"/>
                  </a:cubicBezTo>
                  <a:cubicBezTo>
                    <a:pt x="31" y="185"/>
                    <a:pt x="31" y="185"/>
                    <a:pt x="31" y="185"/>
                  </a:cubicBezTo>
                  <a:cubicBezTo>
                    <a:pt x="34" y="185"/>
                    <a:pt x="34" y="185"/>
                    <a:pt x="34" y="185"/>
                  </a:cubicBezTo>
                  <a:cubicBezTo>
                    <a:pt x="34" y="190"/>
                    <a:pt x="34" y="190"/>
                    <a:pt x="34" y="190"/>
                  </a:cubicBezTo>
                  <a:cubicBezTo>
                    <a:pt x="32" y="190"/>
                    <a:pt x="32" y="190"/>
                    <a:pt x="32" y="190"/>
                  </a:cubicBezTo>
                  <a:cubicBezTo>
                    <a:pt x="32" y="197"/>
                    <a:pt x="38" y="203"/>
                    <a:pt x="47" y="203"/>
                  </a:cubicBezTo>
                  <a:cubicBezTo>
                    <a:pt x="48" y="207"/>
                    <a:pt x="52" y="209"/>
                    <a:pt x="56" y="209"/>
                  </a:cubicBezTo>
                  <a:cubicBezTo>
                    <a:pt x="78" y="209"/>
                    <a:pt x="78" y="209"/>
                    <a:pt x="78" y="209"/>
                  </a:cubicBezTo>
                  <a:cubicBezTo>
                    <a:pt x="82" y="209"/>
                    <a:pt x="86" y="207"/>
                    <a:pt x="87" y="203"/>
                  </a:cubicBezTo>
                  <a:cubicBezTo>
                    <a:pt x="95" y="203"/>
                    <a:pt x="102" y="197"/>
                    <a:pt x="102" y="190"/>
                  </a:cubicBezTo>
                  <a:cubicBezTo>
                    <a:pt x="100" y="190"/>
                    <a:pt x="100" y="190"/>
                    <a:pt x="100" y="190"/>
                  </a:cubicBezTo>
                  <a:cubicBezTo>
                    <a:pt x="100" y="185"/>
                    <a:pt x="100" y="185"/>
                    <a:pt x="100" y="185"/>
                  </a:cubicBezTo>
                  <a:cubicBezTo>
                    <a:pt x="102" y="185"/>
                    <a:pt x="102" y="185"/>
                    <a:pt x="102" y="185"/>
                  </a:cubicBezTo>
                  <a:cubicBezTo>
                    <a:pt x="102" y="180"/>
                    <a:pt x="102" y="180"/>
                    <a:pt x="102" y="180"/>
                  </a:cubicBezTo>
                  <a:cubicBezTo>
                    <a:pt x="100" y="180"/>
                    <a:pt x="100" y="180"/>
                    <a:pt x="100" y="180"/>
                  </a:cubicBezTo>
                  <a:cubicBezTo>
                    <a:pt x="100" y="175"/>
                    <a:pt x="100" y="175"/>
                    <a:pt x="100" y="175"/>
                  </a:cubicBezTo>
                  <a:cubicBezTo>
                    <a:pt x="102" y="175"/>
                    <a:pt x="102" y="175"/>
                    <a:pt x="102" y="175"/>
                  </a:cubicBezTo>
                  <a:cubicBezTo>
                    <a:pt x="102" y="169"/>
                    <a:pt x="102" y="169"/>
                    <a:pt x="102" y="169"/>
                  </a:cubicBezTo>
                  <a:cubicBezTo>
                    <a:pt x="84" y="169"/>
                    <a:pt x="84" y="169"/>
                    <a:pt x="84" y="169"/>
                  </a:cubicBezTo>
                  <a:cubicBezTo>
                    <a:pt x="84" y="167"/>
                    <a:pt x="84" y="165"/>
                    <a:pt x="84" y="163"/>
                  </a:cubicBezTo>
                  <a:cubicBezTo>
                    <a:pt x="91" y="163"/>
                    <a:pt x="97" y="163"/>
                    <a:pt x="103" y="163"/>
                  </a:cubicBezTo>
                  <a:cubicBezTo>
                    <a:pt x="103" y="163"/>
                    <a:pt x="100" y="143"/>
                    <a:pt x="107" y="134"/>
                  </a:cubicBezTo>
                  <a:cubicBezTo>
                    <a:pt x="133" y="101"/>
                    <a:pt x="134" y="75"/>
                    <a:pt x="134" y="74"/>
                  </a:cubicBezTo>
                  <a:cubicBezTo>
                    <a:pt x="134" y="72"/>
                    <a:pt x="134" y="70"/>
                    <a:pt x="134" y="68"/>
                  </a:cubicBezTo>
                  <a:close/>
                  <a:moveTo>
                    <a:pt x="66" y="118"/>
                  </a:moveTo>
                  <a:cubicBezTo>
                    <a:pt x="67" y="118"/>
                    <a:pt x="67" y="118"/>
                    <a:pt x="68" y="118"/>
                  </a:cubicBezTo>
                  <a:cubicBezTo>
                    <a:pt x="69" y="152"/>
                    <a:pt x="69" y="152"/>
                    <a:pt x="69" y="152"/>
                  </a:cubicBezTo>
                  <a:cubicBezTo>
                    <a:pt x="66" y="152"/>
                    <a:pt x="66" y="152"/>
                    <a:pt x="66" y="152"/>
                  </a:cubicBezTo>
                  <a:cubicBezTo>
                    <a:pt x="66" y="139"/>
                    <a:pt x="66" y="125"/>
                    <a:pt x="66" y="118"/>
                  </a:cubicBezTo>
                  <a:close/>
                  <a:moveTo>
                    <a:pt x="66" y="169"/>
                  </a:moveTo>
                  <a:cubicBezTo>
                    <a:pt x="66" y="167"/>
                    <a:pt x="66" y="165"/>
                    <a:pt x="66" y="163"/>
                  </a:cubicBezTo>
                  <a:cubicBezTo>
                    <a:pt x="67" y="163"/>
                    <a:pt x="68" y="163"/>
                    <a:pt x="69" y="163"/>
                  </a:cubicBezTo>
                  <a:cubicBezTo>
                    <a:pt x="69" y="169"/>
                    <a:pt x="69" y="169"/>
                    <a:pt x="69" y="169"/>
                  </a:cubicBezTo>
                  <a:lnTo>
                    <a:pt x="66" y="169"/>
                  </a:lnTo>
                  <a:close/>
                  <a:moveTo>
                    <a:pt x="122" y="70"/>
                  </a:moveTo>
                  <a:cubicBezTo>
                    <a:pt x="122" y="78"/>
                    <a:pt x="122" y="78"/>
                    <a:pt x="122" y="78"/>
                  </a:cubicBezTo>
                  <a:cubicBezTo>
                    <a:pt x="122" y="78"/>
                    <a:pt x="122" y="78"/>
                    <a:pt x="122" y="78"/>
                  </a:cubicBezTo>
                  <a:cubicBezTo>
                    <a:pt x="120" y="86"/>
                    <a:pt x="116" y="104"/>
                    <a:pt x="98" y="126"/>
                  </a:cubicBezTo>
                  <a:cubicBezTo>
                    <a:pt x="93" y="134"/>
                    <a:pt x="91" y="143"/>
                    <a:pt x="91" y="152"/>
                  </a:cubicBezTo>
                  <a:cubicBezTo>
                    <a:pt x="85" y="152"/>
                    <a:pt x="85" y="152"/>
                    <a:pt x="85" y="152"/>
                  </a:cubicBezTo>
                  <a:cubicBezTo>
                    <a:pt x="85" y="139"/>
                    <a:pt x="84" y="125"/>
                    <a:pt x="84" y="118"/>
                  </a:cubicBezTo>
                  <a:cubicBezTo>
                    <a:pt x="85" y="118"/>
                    <a:pt x="85" y="118"/>
                    <a:pt x="85" y="118"/>
                  </a:cubicBezTo>
                  <a:cubicBezTo>
                    <a:pt x="85" y="118"/>
                    <a:pt x="86" y="118"/>
                    <a:pt x="86" y="118"/>
                  </a:cubicBezTo>
                  <a:cubicBezTo>
                    <a:pt x="86" y="118"/>
                    <a:pt x="86" y="118"/>
                    <a:pt x="86" y="118"/>
                  </a:cubicBezTo>
                  <a:cubicBezTo>
                    <a:pt x="88" y="118"/>
                    <a:pt x="91" y="118"/>
                    <a:pt x="93" y="117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2"/>
                    <a:pt x="86" y="60"/>
                    <a:pt x="82" y="60"/>
                  </a:cubicBezTo>
                  <a:cubicBezTo>
                    <a:pt x="82" y="60"/>
                    <a:pt x="78" y="59"/>
                    <a:pt x="76" y="59"/>
                  </a:cubicBezTo>
                  <a:cubicBezTo>
                    <a:pt x="76" y="59"/>
                    <a:pt x="76" y="59"/>
                    <a:pt x="76" y="59"/>
                  </a:cubicBezTo>
                  <a:cubicBezTo>
                    <a:pt x="81" y="63"/>
                    <a:pt x="81" y="63"/>
                    <a:pt x="81" y="63"/>
                  </a:cubicBezTo>
                  <a:cubicBezTo>
                    <a:pt x="75" y="66"/>
                    <a:pt x="75" y="66"/>
                    <a:pt x="75" y="66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1" y="86"/>
                    <a:pt x="71" y="86"/>
                    <a:pt x="71" y="86"/>
                  </a:cubicBezTo>
                  <a:cubicBezTo>
                    <a:pt x="70" y="65"/>
                    <a:pt x="70" y="65"/>
                    <a:pt x="70" y="65"/>
                  </a:cubicBezTo>
                  <a:cubicBezTo>
                    <a:pt x="71" y="64"/>
                    <a:pt x="71" y="64"/>
                    <a:pt x="71" y="64"/>
                  </a:cubicBezTo>
                  <a:cubicBezTo>
                    <a:pt x="69" y="59"/>
                    <a:pt x="69" y="59"/>
                    <a:pt x="69" y="59"/>
                  </a:cubicBezTo>
                  <a:cubicBezTo>
                    <a:pt x="65" y="59"/>
                    <a:pt x="65" y="59"/>
                    <a:pt x="65" y="59"/>
                  </a:cubicBezTo>
                  <a:cubicBezTo>
                    <a:pt x="63" y="64"/>
                    <a:pt x="63" y="64"/>
                    <a:pt x="63" y="64"/>
                  </a:cubicBezTo>
                  <a:cubicBezTo>
                    <a:pt x="64" y="65"/>
                    <a:pt x="64" y="65"/>
                    <a:pt x="64" y="65"/>
                  </a:cubicBezTo>
                  <a:cubicBezTo>
                    <a:pt x="63" y="87"/>
                    <a:pt x="63" y="87"/>
                    <a:pt x="63" y="87"/>
                  </a:cubicBezTo>
                  <a:cubicBezTo>
                    <a:pt x="56" y="71"/>
                    <a:pt x="56" y="71"/>
                    <a:pt x="56" y="71"/>
                  </a:cubicBezTo>
                  <a:cubicBezTo>
                    <a:pt x="58" y="66"/>
                    <a:pt x="58" y="66"/>
                    <a:pt x="58" y="66"/>
                  </a:cubicBezTo>
                  <a:cubicBezTo>
                    <a:pt x="53" y="63"/>
                    <a:pt x="53" y="63"/>
                    <a:pt x="53" y="63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7" y="59"/>
                    <a:pt x="57" y="59"/>
                    <a:pt x="57" y="59"/>
                  </a:cubicBezTo>
                  <a:cubicBezTo>
                    <a:pt x="56" y="59"/>
                    <a:pt x="51" y="60"/>
                    <a:pt x="51" y="60"/>
                  </a:cubicBezTo>
                  <a:cubicBezTo>
                    <a:pt x="48" y="60"/>
                    <a:pt x="45" y="62"/>
                    <a:pt x="45" y="66"/>
                  </a:cubicBezTo>
                  <a:cubicBezTo>
                    <a:pt x="41" y="117"/>
                    <a:pt x="41" y="117"/>
                    <a:pt x="41" y="117"/>
                  </a:cubicBezTo>
                  <a:cubicBezTo>
                    <a:pt x="43" y="118"/>
                    <a:pt x="45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8" y="118"/>
                    <a:pt x="48" y="118"/>
                    <a:pt x="48" y="118"/>
                  </a:cubicBezTo>
                  <a:cubicBezTo>
                    <a:pt x="49" y="118"/>
                    <a:pt x="49" y="118"/>
                    <a:pt x="49" y="118"/>
                  </a:cubicBezTo>
                  <a:cubicBezTo>
                    <a:pt x="50" y="152"/>
                    <a:pt x="50" y="152"/>
                    <a:pt x="50" y="152"/>
                  </a:cubicBezTo>
                  <a:cubicBezTo>
                    <a:pt x="43" y="152"/>
                    <a:pt x="43" y="152"/>
                    <a:pt x="43" y="152"/>
                  </a:cubicBezTo>
                  <a:cubicBezTo>
                    <a:pt x="43" y="143"/>
                    <a:pt x="41" y="134"/>
                    <a:pt x="36" y="127"/>
                  </a:cubicBezTo>
                  <a:cubicBezTo>
                    <a:pt x="18" y="104"/>
                    <a:pt x="13" y="86"/>
                    <a:pt x="12" y="78"/>
                  </a:cubicBezTo>
                  <a:cubicBezTo>
                    <a:pt x="12" y="78"/>
                    <a:pt x="12" y="78"/>
                    <a:pt x="12" y="78"/>
                  </a:cubicBezTo>
                  <a:cubicBezTo>
                    <a:pt x="11" y="70"/>
                    <a:pt x="11" y="70"/>
                    <a:pt x="11" y="70"/>
                  </a:cubicBezTo>
                  <a:cubicBezTo>
                    <a:pt x="11" y="69"/>
                    <a:pt x="11" y="69"/>
                    <a:pt x="11" y="68"/>
                  </a:cubicBezTo>
                  <a:cubicBezTo>
                    <a:pt x="11" y="37"/>
                    <a:pt x="36" y="12"/>
                    <a:pt x="67" y="12"/>
                  </a:cubicBezTo>
                  <a:cubicBezTo>
                    <a:pt x="98" y="12"/>
                    <a:pt x="123" y="37"/>
                    <a:pt x="123" y="68"/>
                  </a:cubicBezTo>
                  <a:cubicBezTo>
                    <a:pt x="123" y="69"/>
                    <a:pt x="122" y="69"/>
                    <a:pt x="122" y="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83" name="Oval 914"/>
            <p:cNvSpPr>
              <a:spLocks noChangeArrowheads="1"/>
            </p:cNvSpPr>
            <p:nvPr/>
          </p:nvSpPr>
          <p:spPr bwMode="auto">
            <a:xfrm>
              <a:off x="4487863" y="6721475"/>
              <a:ext cx="82550" cy="10160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4232992" y="2805967"/>
            <a:ext cx="356106" cy="347186"/>
            <a:chOff x="5753100" y="4821238"/>
            <a:chExt cx="760413" cy="741362"/>
          </a:xfrm>
          <a:solidFill>
            <a:srgbClr val="C1253A"/>
          </a:solidFill>
        </p:grpSpPr>
        <p:sp>
          <p:nvSpPr>
            <p:cNvPr id="85" name="Freeform 915"/>
            <p:cNvSpPr>
              <a:spLocks/>
            </p:cNvSpPr>
            <p:nvPr/>
          </p:nvSpPr>
          <p:spPr bwMode="auto">
            <a:xfrm>
              <a:off x="6064250" y="4821238"/>
              <a:ext cx="104775" cy="123825"/>
            </a:xfrm>
            <a:custGeom>
              <a:avLst/>
              <a:gdLst>
                <a:gd name="T0" fmla="*/ 11 w 28"/>
                <a:gd name="T1" fmla="*/ 32 h 33"/>
                <a:gd name="T2" fmla="*/ 26 w 28"/>
                <a:gd name="T3" fmla="*/ 19 h 33"/>
                <a:gd name="T4" fmla="*/ 17 w 28"/>
                <a:gd name="T5" fmla="*/ 1 h 33"/>
                <a:gd name="T6" fmla="*/ 1 w 28"/>
                <a:gd name="T7" fmla="*/ 14 h 33"/>
                <a:gd name="T8" fmla="*/ 11 w 28"/>
                <a:gd name="T9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33">
                  <a:moveTo>
                    <a:pt x="11" y="32"/>
                  </a:moveTo>
                  <a:cubicBezTo>
                    <a:pt x="18" y="33"/>
                    <a:pt x="24" y="27"/>
                    <a:pt x="26" y="19"/>
                  </a:cubicBezTo>
                  <a:cubicBezTo>
                    <a:pt x="28" y="10"/>
                    <a:pt x="24" y="2"/>
                    <a:pt x="17" y="1"/>
                  </a:cubicBezTo>
                  <a:cubicBezTo>
                    <a:pt x="10" y="0"/>
                    <a:pt x="3" y="6"/>
                    <a:pt x="1" y="14"/>
                  </a:cubicBezTo>
                  <a:cubicBezTo>
                    <a:pt x="0" y="22"/>
                    <a:pt x="4" y="30"/>
                    <a:pt x="11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86" name="Freeform 916"/>
            <p:cNvSpPr>
              <a:spLocks/>
            </p:cNvSpPr>
            <p:nvPr/>
          </p:nvSpPr>
          <p:spPr bwMode="auto">
            <a:xfrm>
              <a:off x="5838825" y="4929188"/>
              <a:ext cx="471488" cy="492125"/>
            </a:xfrm>
            <a:custGeom>
              <a:avLst/>
              <a:gdLst>
                <a:gd name="T0" fmla="*/ 27 w 126"/>
                <a:gd name="T1" fmla="*/ 32 h 131"/>
                <a:gd name="T2" fmla="*/ 40 w 126"/>
                <a:gd name="T3" fmla="*/ 22 h 131"/>
                <a:gd name="T4" fmla="*/ 26 w 126"/>
                <a:gd name="T5" fmla="*/ 62 h 131"/>
                <a:gd name="T6" fmla="*/ 26 w 126"/>
                <a:gd name="T7" fmla="*/ 62 h 131"/>
                <a:gd name="T8" fmla="*/ 36 w 126"/>
                <a:gd name="T9" fmla="*/ 66 h 131"/>
                <a:gd name="T10" fmla="*/ 31 w 126"/>
                <a:gd name="T11" fmla="*/ 91 h 131"/>
                <a:gd name="T12" fmla="*/ 17 w 126"/>
                <a:gd name="T13" fmla="*/ 123 h 131"/>
                <a:gd name="T14" fmla="*/ 32 w 126"/>
                <a:gd name="T15" fmla="*/ 131 h 131"/>
                <a:gd name="T16" fmla="*/ 51 w 126"/>
                <a:gd name="T17" fmla="*/ 88 h 131"/>
                <a:gd name="T18" fmla="*/ 54 w 126"/>
                <a:gd name="T19" fmla="*/ 74 h 131"/>
                <a:gd name="T20" fmla="*/ 75 w 126"/>
                <a:gd name="T21" fmla="*/ 75 h 131"/>
                <a:gd name="T22" fmla="*/ 73 w 126"/>
                <a:gd name="T23" fmla="*/ 79 h 131"/>
                <a:gd name="T24" fmla="*/ 70 w 126"/>
                <a:gd name="T25" fmla="*/ 96 h 131"/>
                <a:gd name="T26" fmla="*/ 86 w 126"/>
                <a:gd name="T27" fmla="*/ 100 h 131"/>
                <a:gd name="T28" fmla="*/ 92 w 126"/>
                <a:gd name="T29" fmla="*/ 80 h 131"/>
                <a:gd name="T30" fmla="*/ 95 w 126"/>
                <a:gd name="T31" fmla="*/ 69 h 131"/>
                <a:gd name="T32" fmla="*/ 86 w 126"/>
                <a:gd name="T33" fmla="*/ 57 h 131"/>
                <a:gd name="T34" fmla="*/ 86 w 126"/>
                <a:gd name="T35" fmla="*/ 57 h 131"/>
                <a:gd name="T36" fmla="*/ 85 w 126"/>
                <a:gd name="T37" fmla="*/ 57 h 131"/>
                <a:gd name="T38" fmla="*/ 84 w 126"/>
                <a:gd name="T39" fmla="*/ 57 h 131"/>
                <a:gd name="T40" fmla="*/ 81 w 126"/>
                <a:gd name="T41" fmla="*/ 56 h 131"/>
                <a:gd name="T42" fmla="*/ 76 w 126"/>
                <a:gd name="T43" fmla="*/ 56 h 131"/>
                <a:gd name="T44" fmla="*/ 66 w 126"/>
                <a:gd name="T45" fmla="*/ 55 h 131"/>
                <a:gd name="T46" fmla="*/ 74 w 126"/>
                <a:gd name="T47" fmla="*/ 27 h 131"/>
                <a:gd name="T48" fmla="*/ 78 w 126"/>
                <a:gd name="T49" fmla="*/ 33 h 131"/>
                <a:gd name="T50" fmla="*/ 83 w 126"/>
                <a:gd name="T51" fmla="*/ 39 h 131"/>
                <a:gd name="T52" fmla="*/ 84 w 126"/>
                <a:gd name="T53" fmla="*/ 40 h 131"/>
                <a:gd name="T54" fmla="*/ 91 w 126"/>
                <a:gd name="T55" fmla="*/ 45 h 131"/>
                <a:gd name="T56" fmla="*/ 91 w 126"/>
                <a:gd name="T57" fmla="*/ 45 h 131"/>
                <a:gd name="T58" fmla="*/ 91 w 126"/>
                <a:gd name="T59" fmla="*/ 45 h 131"/>
                <a:gd name="T60" fmla="*/ 92 w 126"/>
                <a:gd name="T61" fmla="*/ 45 h 131"/>
                <a:gd name="T62" fmla="*/ 95 w 126"/>
                <a:gd name="T63" fmla="*/ 45 h 131"/>
                <a:gd name="T64" fmla="*/ 126 w 126"/>
                <a:gd name="T65" fmla="*/ 45 h 131"/>
                <a:gd name="T66" fmla="*/ 126 w 126"/>
                <a:gd name="T67" fmla="*/ 28 h 131"/>
                <a:gd name="T68" fmla="*/ 95 w 126"/>
                <a:gd name="T69" fmla="*/ 29 h 131"/>
                <a:gd name="T70" fmla="*/ 94 w 126"/>
                <a:gd name="T71" fmla="*/ 29 h 131"/>
                <a:gd name="T72" fmla="*/ 91 w 126"/>
                <a:gd name="T73" fmla="*/ 24 h 131"/>
                <a:gd name="T74" fmla="*/ 81 w 126"/>
                <a:gd name="T75" fmla="*/ 12 h 131"/>
                <a:gd name="T76" fmla="*/ 75 w 126"/>
                <a:gd name="T77" fmla="*/ 9 h 131"/>
                <a:gd name="T78" fmla="*/ 74 w 126"/>
                <a:gd name="T79" fmla="*/ 8 h 131"/>
                <a:gd name="T80" fmla="*/ 76 w 126"/>
                <a:gd name="T81" fmla="*/ 14 h 131"/>
                <a:gd name="T82" fmla="*/ 71 w 126"/>
                <a:gd name="T83" fmla="*/ 16 h 131"/>
                <a:gd name="T84" fmla="*/ 71 w 126"/>
                <a:gd name="T85" fmla="*/ 21 h 131"/>
                <a:gd name="T86" fmla="*/ 61 w 126"/>
                <a:gd name="T87" fmla="*/ 37 h 131"/>
                <a:gd name="T88" fmla="*/ 68 w 126"/>
                <a:gd name="T89" fmla="*/ 12 h 131"/>
                <a:gd name="T90" fmla="*/ 69 w 126"/>
                <a:gd name="T91" fmla="*/ 11 h 131"/>
                <a:gd name="T92" fmla="*/ 70 w 126"/>
                <a:gd name="T93" fmla="*/ 6 h 131"/>
                <a:gd name="T94" fmla="*/ 68 w 126"/>
                <a:gd name="T95" fmla="*/ 5 h 131"/>
                <a:gd name="T96" fmla="*/ 65 w 126"/>
                <a:gd name="T97" fmla="*/ 10 h 131"/>
                <a:gd name="T98" fmla="*/ 65 w 126"/>
                <a:gd name="T99" fmla="*/ 11 h 131"/>
                <a:gd name="T100" fmla="*/ 57 w 126"/>
                <a:gd name="T101" fmla="*/ 35 h 131"/>
                <a:gd name="T102" fmla="*/ 58 w 126"/>
                <a:gd name="T103" fmla="*/ 17 h 131"/>
                <a:gd name="T104" fmla="*/ 61 w 126"/>
                <a:gd name="T105" fmla="*/ 12 h 131"/>
                <a:gd name="T106" fmla="*/ 59 w 126"/>
                <a:gd name="T107" fmla="*/ 8 h 131"/>
                <a:gd name="T108" fmla="*/ 63 w 126"/>
                <a:gd name="T109" fmla="*/ 4 h 131"/>
                <a:gd name="T110" fmla="*/ 53 w 126"/>
                <a:gd name="T111" fmla="*/ 1 h 131"/>
                <a:gd name="T112" fmla="*/ 44 w 126"/>
                <a:gd name="T113" fmla="*/ 1 h 131"/>
                <a:gd name="T114" fmla="*/ 18 w 126"/>
                <a:gd name="T115" fmla="*/ 19 h 131"/>
                <a:gd name="T116" fmla="*/ 0 w 126"/>
                <a:gd name="T117" fmla="*/ 49 h 131"/>
                <a:gd name="T118" fmla="*/ 15 w 126"/>
                <a:gd name="T119" fmla="*/ 57 h 131"/>
                <a:gd name="T120" fmla="*/ 27 w 126"/>
                <a:gd name="T121" fmla="*/ 32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26" h="131">
                  <a:moveTo>
                    <a:pt x="27" y="32"/>
                  </a:moveTo>
                  <a:cubicBezTo>
                    <a:pt x="40" y="22"/>
                    <a:pt x="40" y="22"/>
                    <a:pt x="40" y="22"/>
                  </a:cubicBezTo>
                  <a:cubicBezTo>
                    <a:pt x="35" y="36"/>
                    <a:pt x="30" y="49"/>
                    <a:pt x="26" y="62"/>
                  </a:cubicBezTo>
                  <a:cubicBezTo>
                    <a:pt x="26" y="62"/>
                    <a:pt x="26" y="62"/>
                    <a:pt x="26" y="62"/>
                  </a:cubicBezTo>
                  <a:cubicBezTo>
                    <a:pt x="29" y="64"/>
                    <a:pt x="33" y="65"/>
                    <a:pt x="36" y="66"/>
                  </a:cubicBezTo>
                  <a:cubicBezTo>
                    <a:pt x="35" y="75"/>
                    <a:pt x="33" y="85"/>
                    <a:pt x="31" y="91"/>
                  </a:cubicBezTo>
                  <a:cubicBezTo>
                    <a:pt x="17" y="123"/>
                    <a:pt x="17" y="123"/>
                    <a:pt x="17" y="123"/>
                  </a:cubicBezTo>
                  <a:cubicBezTo>
                    <a:pt x="32" y="131"/>
                    <a:pt x="32" y="131"/>
                    <a:pt x="32" y="131"/>
                  </a:cubicBezTo>
                  <a:cubicBezTo>
                    <a:pt x="37" y="119"/>
                    <a:pt x="46" y="107"/>
                    <a:pt x="51" y="88"/>
                  </a:cubicBezTo>
                  <a:cubicBezTo>
                    <a:pt x="52" y="83"/>
                    <a:pt x="53" y="78"/>
                    <a:pt x="54" y="74"/>
                  </a:cubicBezTo>
                  <a:cubicBezTo>
                    <a:pt x="75" y="75"/>
                    <a:pt x="75" y="75"/>
                    <a:pt x="75" y="75"/>
                  </a:cubicBezTo>
                  <a:cubicBezTo>
                    <a:pt x="73" y="79"/>
                    <a:pt x="73" y="79"/>
                    <a:pt x="73" y="79"/>
                  </a:cubicBezTo>
                  <a:cubicBezTo>
                    <a:pt x="70" y="96"/>
                    <a:pt x="70" y="96"/>
                    <a:pt x="70" y="96"/>
                  </a:cubicBezTo>
                  <a:cubicBezTo>
                    <a:pt x="86" y="100"/>
                    <a:pt x="86" y="100"/>
                    <a:pt x="86" y="100"/>
                  </a:cubicBezTo>
                  <a:cubicBezTo>
                    <a:pt x="88" y="95"/>
                    <a:pt x="90" y="88"/>
                    <a:pt x="92" y="80"/>
                  </a:cubicBezTo>
                  <a:cubicBezTo>
                    <a:pt x="95" y="69"/>
                    <a:pt x="95" y="69"/>
                    <a:pt x="95" y="69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6" y="57"/>
                    <a:pt x="86" y="57"/>
                    <a:pt x="86" y="57"/>
                  </a:cubicBezTo>
                  <a:cubicBezTo>
                    <a:pt x="85" y="57"/>
                    <a:pt x="85" y="57"/>
                    <a:pt x="85" y="57"/>
                  </a:cubicBezTo>
                  <a:cubicBezTo>
                    <a:pt x="84" y="57"/>
                    <a:pt x="84" y="57"/>
                    <a:pt x="84" y="57"/>
                  </a:cubicBezTo>
                  <a:cubicBezTo>
                    <a:pt x="81" y="56"/>
                    <a:pt x="81" y="56"/>
                    <a:pt x="81" y="56"/>
                  </a:cubicBezTo>
                  <a:cubicBezTo>
                    <a:pt x="76" y="56"/>
                    <a:pt x="76" y="56"/>
                    <a:pt x="76" y="56"/>
                  </a:cubicBezTo>
                  <a:cubicBezTo>
                    <a:pt x="72" y="56"/>
                    <a:pt x="69" y="56"/>
                    <a:pt x="66" y="55"/>
                  </a:cubicBezTo>
                  <a:cubicBezTo>
                    <a:pt x="69" y="46"/>
                    <a:pt x="72" y="36"/>
                    <a:pt x="74" y="27"/>
                  </a:cubicBezTo>
                  <a:cubicBezTo>
                    <a:pt x="78" y="33"/>
                    <a:pt x="78" y="33"/>
                    <a:pt x="78" y="33"/>
                  </a:cubicBezTo>
                  <a:cubicBezTo>
                    <a:pt x="83" y="39"/>
                    <a:pt x="83" y="39"/>
                    <a:pt x="83" y="39"/>
                  </a:cubicBezTo>
                  <a:cubicBezTo>
                    <a:pt x="84" y="40"/>
                    <a:pt x="84" y="40"/>
                    <a:pt x="84" y="40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1" y="45"/>
                    <a:pt x="91" y="45"/>
                    <a:pt x="91" y="45"/>
                  </a:cubicBezTo>
                  <a:cubicBezTo>
                    <a:pt x="92" y="45"/>
                    <a:pt x="92" y="45"/>
                    <a:pt x="92" y="45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26" y="45"/>
                    <a:pt x="126" y="45"/>
                    <a:pt x="126" y="45"/>
                  </a:cubicBezTo>
                  <a:cubicBezTo>
                    <a:pt x="126" y="39"/>
                    <a:pt x="126" y="34"/>
                    <a:pt x="126" y="28"/>
                  </a:cubicBezTo>
                  <a:cubicBezTo>
                    <a:pt x="95" y="29"/>
                    <a:pt x="95" y="29"/>
                    <a:pt x="95" y="29"/>
                  </a:cubicBezTo>
                  <a:cubicBezTo>
                    <a:pt x="94" y="29"/>
                    <a:pt x="94" y="29"/>
                    <a:pt x="94" y="29"/>
                  </a:cubicBezTo>
                  <a:cubicBezTo>
                    <a:pt x="91" y="24"/>
                    <a:pt x="91" y="24"/>
                    <a:pt x="91" y="24"/>
                  </a:cubicBezTo>
                  <a:cubicBezTo>
                    <a:pt x="81" y="12"/>
                    <a:pt x="81" y="12"/>
                    <a:pt x="81" y="12"/>
                  </a:cubicBezTo>
                  <a:cubicBezTo>
                    <a:pt x="80" y="10"/>
                    <a:pt x="78" y="9"/>
                    <a:pt x="75" y="9"/>
                  </a:cubicBezTo>
                  <a:cubicBezTo>
                    <a:pt x="75" y="8"/>
                    <a:pt x="75" y="8"/>
                    <a:pt x="74" y="8"/>
                  </a:cubicBezTo>
                  <a:cubicBezTo>
                    <a:pt x="76" y="14"/>
                    <a:pt x="76" y="14"/>
                    <a:pt x="76" y="14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71" y="21"/>
                    <a:pt x="71" y="21"/>
                    <a:pt x="71" y="21"/>
                  </a:cubicBezTo>
                  <a:cubicBezTo>
                    <a:pt x="61" y="37"/>
                    <a:pt x="61" y="37"/>
                    <a:pt x="61" y="37"/>
                  </a:cubicBezTo>
                  <a:cubicBezTo>
                    <a:pt x="68" y="12"/>
                    <a:pt x="68" y="12"/>
                    <a:pt x="68" y="12"/>
                  </a:cubicBezTo>
                  <a:cubicBezTo>
                    <a:pt x="69" y="11"/>
                    <a:pt x="69" y="11"/>
                    <a:pt x="69" y="11"/>
                  </a:cubicBezTo>
                  <a:cubicBezTo>
                    <a:pt x="70" y="6"/>
                    <a:pt x="70" y="6"/>
                    <a:pt x="70" y="6"/>
                  </a:cubicBezTo>
                  <a:cubicBezTo>
                    <a:pt x="68" y="5"/>
                    <a:pt x="68" y="5"/>
                    <a:pt x="68" y="5"/>
                  </a:cubicBezTo>
                  <a:cubicBezTo>
                    <a:pt x="65" y="10"/>
                    <a:pt x="65" y="10"/>
                    <a:pt x="65" y="10"/>
                  </a:cubicBezTo>
                  <a:cubicBezTo>
                    <a:pt x="65" y="11"/>
                    <a:pt x="65" y="11"/>
                    <a:pt x="65" y="11"/>
                  </a:cubicBezTo>
                  <a:cubicBezTo>
                    <a:pt x="57" y="35"/>
                    <a:pt x="57" y="35"/>
                    <a:pt x="57" y="35"/>
                  </a:cubicBezTo>
                  <a:cubicBezTo>
                    <a:pt x="58" y="17"/>
                    <a:pt x="58" y="17"/>
                    <a:pt x="58" y="17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63" y="4"/>
                    <a:pt x="63" y="4"/>
                    <a:pt x="63" y="4"/>
                  </a:cubicBezTo>
                  <a:cubicBezTo>
                    <a:pt x="60" y="3"/>
                    <a:pt x="56" y="2"/>
                    <a:pt x="53" y="1"/>
                  </a:cubicBezTo>
                  <a:cubicBezTo>
                    <a:pt x="48" y="0"/>
                    <a:pt x="47" y="0"/>
                    <a:pt x="44" y="1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7" y="34"/>
                    <a:pt x="6" y="39"/>
                    <a:pt x="0" y="49"/>
                  </a:cubicBezTo>
                  <a:cubicBezTo>
                    <a:pt x="5" y="52"/>
                    <a:pt x="10" y="55"/>
                    <a:pt x="15" y="57"/>
                  </a:cubicBezTo>
                  <a:cubicBezTo>
                    <a:pt x="19" y="49"/>
                    <a:pt x="27" y="35"/>
                    <a:pt x="27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87" name="Freeform 917"/>
            <p:cNvSpPr>
              <a:spLocks noEditPoints="1"/>
            </p:cNvSpPr>
            <p:nvPr/>
          </p:nvSpPr>
          <p:spPr bwMode="auto">
            <a:xfrm>
              <a:off x="5753100" y="5135563"/>
              <a:ext cx="168275" cy="153988"/>
            </a:xfrm>
            <a:custGeom>
              <a:avLst/>
              <a:gdLst>
                <a:gd name="T0" fmla="*/ 5 w 45"/>
                <a:gd name="T1" fmla="*/ 33 h 41"/>
                <a:gd name="T2" fmla="*/ 7 w 45"/>
                <a:gd name="T3" fmla="*/ 32 h 41"/>
                <a:gd name="T4" fmla="*/ 7 w 45"/>
                <a:gd name="T5" fmla="*/ 32 h 41"/>
                <a:gd name="T6" fmla="*/ 29 w 45"/>
                <a:gd name="T7" fmla="*/ 39 h 41"/>
                <a:gd name="T8" fmla="*/ 29 w 45"/>
                <a:gd name="T9" fmla="*/ 39 h 41"/>
                <a:gd name="T10" fmla="*/ 30 w 45"/>
                <a:gd name="T11" fmla="*/ 41 h 41"/>
                <a:gd name="T12" fmla="*/ 32 w 45"/>
                <a:gd name="T13" fmla="*/ 41 h 41"/>
                <a:gd name="T14" fmla="*/ 33 w 45"/>
                <a:gd name="T15" fmla="*/ 40 h 41"/>
                <a:gd name="T16" fmla="*/ 33 w 45"/>
                <a:gd name="T17" fmla="*/ 40 h 41"/>
                <a:gd name="T18" fmla="*/ 38 w 45"/>
                <a:gd name="T19" fmla="*/ 37 h 41"/>
                <a:gd name="T20" fmla="*/ 44 w 45"/>
                <a:gd name="T21" fmla="*/ 18 h 41"/>
                <a:gd name="T22" fmla="*/ 41 w 45"/>
                <a:gd name="T23" fmla="*/ 13 h 41"/>
                <a:gd name="T24" fmla="*/ 36 w 45"/>
                <a:gd name="T25" fmla="*/ 11 h 41"/>
                <a:gd name="T26" fmla="*/ 36 w 45"/>
                <a:gd name="T27" fmla="*/ 11 h 41"/>
                <a:gd name="T28" fmla="*/ 32 w 45"/>
                <a:gd name="T29" fmla="*/ 4 h 41"/>
                <a:gd name="T30" fmla="*/ 25 w 45"/>
                <a:gd name="T31" fmla="*/ 1 h 41"/>
                <a:gd name="T32" fmla="*/ 17 w 45"/>
                <a:gd name="T33" fmla="*/ 5 h 41"/>
                <a:gd name="T34" fmla="*/ 17 w 45"/>
                <a:gd name="T35" fmla="*/ 6 h 41"/>
                <a:gd name="T36" fmla="*/ 12 w 45"/>
                <a:gd name="T37" fmla="*/ 4 h 41"/>
                <a:gd name="T38" fmla="*/ 7 w 45"/>
                <a:gd name="T39" fmla="*/ 7 h 41"/>
                <a:gd name="T40" fmla="*/ 1 w 45"/>
                <a:gd name="T41" fmla="*/ 25 h 41"/>
                <a:gd name="T42" fmla="*/ 3 w 45"/>
                <a:gd name="T43" fmla="*/ 30 h 41"/>
                <a:gd name="T44" fmla="*/ 3 w 45"/>
                <a:gd name="T45" fmla="*/ 31 h 41"/>
                <a:gd name="T46" fmla="*/ 3 w 45"/>
                <a:gd name="T47" fmla="*/ 32 h 41"/>
                <a:gd name="T48" fmla="*/ 5 w 45"/>
                <a:gd name="T49" fmla="*/ 33 h 41"/>
                <a:gd name="T50" fmla="*/ 20 w 45"/>
                <a:gd name="T51" fmla="*/ 6 h 41"/>
                <a:gd name="T52" fmla="*/ 24 w 45"/>
                <a:gd name="T53" fmla="*/ 4 h 41"/>
                <a:gd name="T54" fmla="*/ 31 w 45"/>
                <a:gd name="T55" fmla="*/ 7 h 41"/>
                <a:gd name="T56" fmla="*/ 33 w 45"/>
                <a:gd name="T57" fmla="*/ 10 h 41"/>
                <a:gd name="T58" fmla="*/ 33 w 45"/>
                <a:gd name="T59" fmla="*/ 10 h 41"/>
                <a:gd name="T60" fmla="*/ 20 w 45"/>
                <a:gd name="T61" fmla="*/ 6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41">
                  <a:moveTo>
                    <a:pt x="5" y="33"/>
                  </a:moveTo>
                  <a:cubicBezTo>
                    <a:pt x="6" y="33"/>
                    <a:pt x="7" y="33"/>
                    <a:pt x="7" y="32"/>
                  </a:cubicBezTo>
                  <a:cubicBezTo>
                    <a:pt x="7" y="32"/>
                    <a:pt x="7" y="32"/>
                    <a:pt x="7" y="32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29" y="40"/>
                    <a:pt x="29" y="40"/>
                    <a:pt x="30" y="41"/>
                  </a:cubicBezTo>
                  <a:cubicBezTo>
                    <a:pt x="32" y="41"/>
                    <a:pt x="32" y="41"/>
                    <a:pt x="32" y="41"/>
                  </a:cubicBezTo>
                  <a:cubicBezTo>
                    <a:pt x="32" y="41"/>
                    <a:pt x="33" y="41"/>
                    <a:pt x="33" y="40"/>
                  </a:cubicBezTo>
                  <a:cubicBezTo>
                    <a:pt x="33" y="40"/>
                    <a:pt x="33" y="40"/>
                    <a:pt x="33" y="40"/>
                  </a:cubicBezTo>
                  <a:cubicBezTo>
                    <a:pt x="35" y="40"/>
                    <a:pt x="37" y="39"/>
                    <a:pt x="38" y="3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5" y="16"/>
                    <a:pt x="43" y="14"/>
                    <a:pt x="41" y="13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8"/>
                    <a:pt x="35" y="4"/>
                    <a:pt x="32" y="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2" y="0"/>
                    <a:pt x="18" y="2"/>
                    <a:pt x="17" y="5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0" y="3"/>
                    <a:pt x="7" y="4"/>
                    <a:pt x="7" y="7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0" y="27"/>
                    <a:pt x="1" y="30"/>
                    <a:pt x="3" y="30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3" y="32"/>
                    <a:pt x="3" y="32"/>
                  </a:cubicBezTo>
                  <a:lnTo>
                    <a:pt x="5" y="33"/>
                  </a:lnTo>
                  <a:close/>
                  <a:moveTo>
                    <a:pt x="20" y="6"/>
                  </a:moveTo>
                  <a:cubicBezTo>
                    <a:pt x="21" y="4"/>
                    <a:pt x="22" y="4"/>
                    <a:pt x="24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3" y="7"/>
                    <a:pt x="33" y="8"/>
                    <a:pt x="33" y="10"/>
                  </a:cubicBezTo>
                  <a:cubicBezTo>
                    <a:pt x="33" y="10"/>
                    <a:pt x="33" y="10"/>
                    <a:pt x="33" y="10"/>
                  </a:cubicBezTo>
                  <a:cubicBezTo>
                    <a:pt x="20" y="6"/>
                    <a:pt x="20" y="6"/>
                    <a:pt x="2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88" name="Freeform 918"/>
            <p:cNvSpPr>
              <a:spLocks/>
            </p:cNvSpPr>
            <p:nvPr/>
          </p:nvSpPr>
          <p:spPr bwMode="auto">
            <a:xfrm>
              <a:off x="5764213" y="5105400"/>
              <a:ext cx="749300" cy="457200"/>
            </a:xfrm>
            <a:custGeom>
              <a:avLst/>
              <a:gdLst>
                <a:gd name="T0" fmla="*/ 472 w 472"/>
                <a:gd name="T1" fmla="*/ 0 h 288"/>
                <a:gd name="T2" fmla="*/ 389 w 472"/>
                <a:gd name="T3" fmla="*/ 33 h 288"/>
                <a:gd name="T4" fmla="*/ 406 w 472"/>
                <a:gd name="T5" fmla="*/ 45 h 288"/>
                <a:gd name="T6" fmla="*/ 302 w 472"/>
                <a:gd name="T7" fmla="*/ 156 h 288"/>
                <a:gd name="T8" fmla="*/ 210 w 472"/>
                <a:gd name="T9" fmla="*/ 147 h 288"/>
                <a:gd name="T10" fmla="*/ 137 w 472"/>
                <a:gd name="T11" fmla="*/ 222 h 288"/>
                <a:gd name="T12" fmla="*/ 61 w 472"/>
                <a:gd name="T13" fmla="*/ 184 h 288"/>
                <a:gd name="T14" fmla="*/ 0 w 472"/>
                <a:gd name="T15" fmla="*/ 262 h 288"/>
                <a:gd name="T16" fmla="*/ 33 w 472"/>
                <a:gd name="T17" fmla="*/ 288 h 288"/>
                <a:gd name="T18" fmla="*/ 73 w 472"/>
                <a:gd name="T19" fmla="*/ 239 h 288"/>
                <a:gd name="T20" fmla="*/ 146 w 472"/>
                <a:gd name="T21" fmla="*/ 274 h 288"/>
                <a:gd name="T22" fmla="*/ 226 w 472"/>
                <a:gd name="T23" fmla="*/ 191 h 288"/>
                <a:gd name="T24" fmla="*/ 318 w 472"/>
                <a:gd name="T25" fmla="*/ 201 h 288"/>
                <a:gd name="T26" fmla="*/ 441 w 472"/>
                <a:gd name="T27" fmla="*/ 71 h 288"/>
                <a:gd name="T28" fmla="*/ 465 w 472"/>
                <a:gd name="T29" fmla="*/ 88 h 288"/>
                <a:gd name="T30" fmla="*/ 472 w 472"/>
                <a:gd name="T31" fmla="*/ 0 h 2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2" h="288">
                  <a:moveTo>
                    <a:pt x="472" y="0"/>
                  </a:moveTo>
                  <a:lnTo>
                    <a:pt x="389" y="33"/>
                  </a:lnTo>
                  <a:lnTo>
                    <a:pt x="406" y="45"/>
                  </a:lnTo>
                  <a:lnTo>
                    <a:pt x="302" y="156"/>
                  </a:lnTo>
                  <a:lnTo>
                    <a:pt x="210" y="147"/>
                  </a:lnTo>
                  <a:lnTo>
                    <a:pt x="137" y="222"/>
                  </a:lnTo>
                  <a:lnTo>
                    <a:pt x="61" y="184"/>
                  </a:lnTo>
                  <a:lnTo>
                    <a:pt x="0" y="262"/>
                  </a:lnTo>
                  <a:lnTo>
                    <a:pt x="33" y="288"/>
                  </a:lnTo>
                  <a:lnTo>
                    <a:pt x="73" y="239"/>
                  </a:lnTo>
                  <a:lnTo>
                    <a:pt x="146" y="274"/>
                  </a:lnTo>
                  <a:lnTo>
                    <a:pt x="226" y="191"/>
                  </a:lnTo>
                  <a:lnTo>
                    <a:pt x="318" y="201"/>
                  </a:lnTo>
                  <a:lnTo>
                    <a:pt x="441" y="71"/>
                  </a:lnTo>
                  <a:lnTo>
                    <a:pt x="465" y="88"/>
                  </a:lnTo>
                  <a:lnTo>
                    <a:pt x="47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107170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3889 L -3.95833E-6 -0.14815 " pathEditMode="relative" rAng="0" ptsTypes="AA">
                                      <p:cBhvr>
                                        <p:cTn id="22" dur="750" spd="-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0.03843 L -3.95833E-6 7.40741E-7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3981 L 2.08333E-6 0.14815 " pathEditMode="relative" rAng="0" ptsTypes="AA">
                                      <p:cBhvr>
                                        <p:cTn id="29" dur="750" spd="-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-0.03981 L 2.08333E-6 2.77556E-17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74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74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424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75E-6 0.03889 L 1.875E-6 -0.14815 " pathEditMode="relative" rAng="0" ptsTypes="AA">
                                      <p:cBhvr>
                                        <p:cTn id="52" dur="750" spd="-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1.875E-6 0.03843 L 1.875E-6 7.40741E-7 " pathEditMode="relative" rAng="0" ptsTypes="AA">
                                      <p:cBhvr>
                                        <p:cTn id="54" dur="7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9167E-6 -0.03981 L -2.29167E-6 0.14815 " pathEditMode="relative" rAng="0" ptsTypes="AA">
                                      <p:cBhvr>
                                        <p:cTn id="59" dur="750" spd="-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2.29167E-6 -0.03981 L -2.29167E-6 0 " pathEditMode="relative" rAng="0" ptsTypes="AA">
                                      <p:cBhvr>
                                        <p:cTn id="61" dur="7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740"/>
                            </p:stCondLst>
                            <p:childTnLst>
                              <p:par>
                                <p:cTn id="6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674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7240"/>
                            </p:stCondLst>
                            <p:childTnLst>
                              <p:par>
                                <p:cTn id="7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0.03889 L 4.375E-6 -0.14815 " pathEditMode="relative" rAng="0" ptsTypes="AA">
                                      <p:cBhvr>
                                        <p:cTn id="82" dur="75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0.03843 L 4.375E-6 -1.11111E-6 " pathEditMode="relative" rAng="0" ptsTypes="AA">
                                      <p:cBhvr>
                                        <p:cTn id="84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0.03981 L 4.16667E-7 0.14815 " pathEditMode="relative" rAng="0" ptsTypes="AA">
                                      <p:cBhvr>
                                        <p:cTn id="89" dur="75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9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16667E-7 -0.03981 L 4.16667E-7 -3.33333E-6 " pathEditMode="relative" rAng="0" ptsTypes="AA">
                                      <p:cBhvr>
                                        <p:cTn id="9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8740"/>
                            </p:stCondLst>
                            <p:childTnLst>
                              <p:par>
                                <p:cTn id="9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98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974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024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0.03889 L -1.45833E-6 -0.14815 " pathEditMode="relative" rAng="0" ptsTypes="AA">
                                      <p:cBhvr>
                                        <p:cTn id="112" dur="75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1.45833E-6 0.03842 L -1.45833E-6 3.7037E-6 " pathEditMode="relative" rAng="0" ptsTypes="AA">
                                      <p:cBhvr>
                                        <p:cTn id="114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375E-6 -0.03982 L 4.375E-6 0.14815 " pathEditMode="relative" rAng="0" ptsTypes="AA">
                                      <p:cBhvr>
                                        <p:cTn id="119" dur="75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2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4.375E-6 -0.03982 L 4.375E-6 1.48148E-6 " pathEditMode="relative" rAng="0" ptsTypes="AA">
                                      <p:cBhvr>
                                        <p:cTn id="12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2" fill="hold">
                            <p:stCondLst>
                              <p:cond delay="11740"/>
                            </p:stCondLst>
                            <p:childTnLst>
                              <p:par>
                                <p:cTn id="1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5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2740"/>
                            </p:stCondLst>
                            <p:childTnLst>
                              <p:par>
                                <p:cTn id="1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3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7" fill="hold">
                            <p:stCondLst>
                              <p:cond delay="13240"/>
                            </p:stCondLst>
                            <p:childTnLst>
                              <p:par>
                                <p:cTn id="1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64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0.03889 L -3.95833E-6 -0.14814 " pathEditMode="relative" rAng="0" ptsTypes="AA">
                                      <p:cBhvr>
                                        <p:cTn id="142" dur="75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9352"/>
                                    </p:animMotion>
                                  </p:childTnLst>
                                </p:cTn>
                              </p:par>
                              <p:par>
                                <p:cTn id="143" presetID="64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-3.95833E-6 0.03843 L -3.95833E-6 -4.81481E-6 " pathEditMode="relative" rAng="0" ptsTypes="AA">
                                      <p:cBhvr>
                                        <p:cTn id="14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1921"/>
                                    </p:animMotion>
                                  </p:childTnLst>
                                </p:cTn>
                              </p:par>
                              <p:par>
                                <p:cTn id="14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8" presetID="42" presetClass="path" presetSubtype="0" decel="3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0.03982 L 2.08333E-6 0.14815 " pathEditMode="relative" rAng="0" ptsTypes="AA">
                                      <p:cBhvr>
                                        <p:cTn id="149" dur="75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9398"/>
                                    </p:animMotion>
                                  </p:childTnLst>
                                </p:cTn>
                              </p:par>
                              <p:par>
                                <p:cTn id="150" presetID="42" presetClass="path" presetSubtype="0" accel="30000" decel="30000" fill="hold" grpId="2" nodeType="withEffect">
                                  <p:stCondLst>
                                    <p:cond delay="750"/>
                                  </p:stCondLst>
                                  <p:childTnLst>
                                    <p:animMotion origin="layout" path="M 2.08333E-6 -0.03982 L 2.08333E-6 2.96296E-6 " pathEditMode="relative" rAng="0" ptsTypes="AA">
                                      <p:cBhvr>
                                        <p:cTn id="15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9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4740"/>
                            </p:stCondLst>
                            <p:childTnLst>
                              <p:par>
                                <p:cTn id="1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14" presetClass="entr" presetSubtype="5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15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9" fill="hold">
                            <p:stCondLst>
                              <p:cond delay="15740"/>
                            </p:stCondLst>
                            <p:childTnLst>
                              <p:par>
                                <p:cTn id="1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5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66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8" grpId="1" animBg="1"/>
      <p:bldP spid="18" grpId="2" animBg="1"/>
      <p:bldP spid="19" grpId="0" animBg="1"/>
      <p:bldP spid="19" grpId="1" animBg="1"/>
      <p:bldP spid="19" grpId="2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2" grpId="0" animBg="1"/>
      <p:bldP spid="22" grpId="1" animBg="1"/>
      <p:bldP spid="22" grpId="2" animBg="1"/>
      <p:bldP spid="23" grpId="0" animBg="1"/>
      <p:bldP spid="23" grpId="1" animBg="1"/>
      <p:bldP spid="23" grpId="2" animBg="1"/>
      <p:bldP spid="24" grpId="0" animBg="1"/>
      <p:bldP spid="24" grpId="1" animBg="1"/>
      <p:bldP spid="24" grpId="2" animBg="1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04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明年工作目标计划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图片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5993" y="1771658"/>
            <a:ext cx="4971407" cy="3314685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1314450" y="3905250"/>
            <a:ext cx="171450" cy="2169210"/>
          </a:xfrm>
          <a:prstGeom prst="rect">
            <a:avLst/>
          </a:prstGeom>
          <a:solidFill>
            <a:srgbClr val="C12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等线" panose="02010600030101010101" pitchFamily="2" charset="-122"/>
              <a:cs typeface="+mn-cs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688937" y="5382312"/>
            <a:ext cx="4178463" cy="512961"/>
          </a:xfrm>
          <a:prstGeom prst="rect">
            <a:avLst/>
          </a:prstGeom>
          <a:noFill/>
        </p:spPr>
        <p:txBody>
          <a:bodyPr wrap="square" lIns="0" tIns="0" rIns="0" bIns="0" rtlCol="0" anchor="t" anchorCtr="0">
            <a:spAutoFit/>
          </a:bodyPr>
          <a:lstStyle/>
          <a:p>
            <a:pPr lvl="0">
              <a:lnSpc>
                <a:spcPts val="2000"/>
              </a:lnSpc>
              <a:buNone/>
              <a:defRPr/>
            </a:pPr>
            <a:r>
              <a:rPr lang="zh-CN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5FFDB8-0C7F-4E87-8438-4B56E96FAD71}"/>
              </a:ext>
            </a:extLst>
          </p:cNvPr>
          <p:cNvGrpSpPr/>
          <p:nvPr/>
        </p:nvGrpSpPr>
        <p:grpSpPr>
          <a:xfrm>
            <a:off x="6761583" y="1771658"/>
            <a:ext cx="4358175" cy="3541453"/>
            <a:chOff x="6761583" y="1771658"/>
            <a:chExt cx="4358175" cy="3541453"/>
          </a:xfrm>
        </p:grpSpPr>
        <p:sp>
          <p:nvSpPr>
            <p:cNvPr id="18" name="Oval 29"/>
            <p:cNvSpPr/>
            <p:nvPr/>
          </p:nvSpPr>
          <p:spPr bwMode="auto">
            <a:xfrm>
              <a:off x="6761583" y="3101365"/>
              <a:ext cx="574692" cy="574764"/>
            </a:xfrm>
            <a:prstGeom prst="ellipse">
              <a:avLst/>
            </a:prstGeom>
            <a:solidFill>
              <a:srgbClr val="C1253A"/>
            </a:solidFill>
            <a:ln>
              <a:noFill/>
            </a:ln>
            <a:effectLst/>
            <a:extLst/>
          </p:spPr>
          <p:txBody>
            <a:bodyPr vert="horz" wrap="square" lIns="37143" tIns="18572" rIns="37143" bIns="18572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  <a:cs typeface="Lato Black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7474943" y="3036667"/>
              <a:ext cx="1685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0" name="Shape 358"/>
            <p:cNvSpPr txBox="1"/>
            <p:nvPr/>
          </p:nvSpPr>
          <p:spPr>
            <a:xfrm>
              <a:off x="7578822" y="3392619"/>
              <a:ext cx="3540936" cy="5038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>
              <a:defPPr>
                <a:defRPr lang="zh-CN"/>
              </a:defPPr>
              <a:lvl1pPr lvl="0" algn="ctr">
                <a:lnSpc>
                  <a:spcPts val="2000"/>
                </a:lnSpc>
                <a:buNone/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pPr algn="l"/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21" name="Oval 31"/>
            <p:cNvSpPr/>
            <p:nvPr/>
          </p:nvSpPr>
          <p:spPr bwMode="auto">
            <a:xfrm>
              <a:off x="6761583" y="4517988"/>
              <a:ext cx="574692" cy="574764"/>
            </a:xfrm>
            <a:prstGeom prst="ellipse">
              <a:avLst/>
            </a:prstGeom>
            <a:solidFill>
              <a:srgbClr val="597AA0"/>
            </a:solidFill>
            <a:ln>
              <a:noFill/>
            </a:ln>
            <a:effectLst/>
            <a:extLst/>
          </p:spPr>
          <p:txBody>
            <a:bodyPr vert="horz" wrap="square" lIns="37143" tIns="18572" rIns="37143" bIns="18572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  <a:cs typeface="Lato Black"/>
              </a:endParaRPr>
            </a:p>
          </p:txBody>
        </p:sp>
        <p:sp>
          <p:nvSpPr>
            <p:cNvPr id="22" name="文本框 21"/>
            <p:cNvSpPr txBox="1"/>
            <p:nvPr/>
          </p:nvSpPr>
          <p:spPr>
            <a:xfrm>
              <a:off x="7474943" y="4453290"/>
              <a:ext cx="1685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3" name="Shape 358"/>
            <p:cNvSpPr txBox="1"/>
            <p:nvPr/>
          </p:nvSpPr>
          <p:spPr>
            <a:xfrm>
              <a:off x="7578822" y="4809243"/>
              <a:ext cx="3540936" cy="5038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>
              <a:defPPr>
                <a:defRPr lang="zh-CN"/>
              </a:defPPr>
              <a:lvl1pPr lvl="0" algn="ctr">
                <a:lnSpc>
                  <a:spcPts val="2000"/>
                </a:lnSpc>
                <a:buNone/>
                <a:defRPr sz="120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</a:defRPr>
              </a:lvl1pPr>
            </a:lstStyle>
            <a:p>
              <a:pPr algn="l"/>
              <a:r>
                <a:rPr lang="zh-CN" altLang="en-US" dirty="0"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24" name="Oval 29"/>
            <p:cNvSpPr/>
            <p:nvPr/>
          </p:nvSpPr>
          <p:spPr bwMode="auto">
            <a:xfrm>
              <a:off x="6761583" y="1836356"/>
              <a:ext cx="574692" cy="574764"/>
            </a:xfrm>
            <a:prstGeom prst="ellipse">
              <a:avLst/>
            </a:prstGeom>
            <a:solidFill>
              <a:srgbClr val="597AA0"/>
            </a:solidFill>
            <a:ln>
              <a:noFill/>
            </a:ln>
            <a:effectLst/>
            <a:extLst/>
          </p:spPr>
          <p:txBody>
            <a:bodyPr vert="horz" wrap="square" lIns="37143" tIns="18572" rIns="37143" bIns="18572" numCol="1" rtlCol="0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422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ea typeface="微软雅黑"/>
                <a:cs typeface="Lato Black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474943" y="1771658"/>
              <a:ext cx="16850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  <p:sp>
          <p:nvSpPr>
            <p:cNvPr id="26" name="Shape 358"/>
            <p:cNvSpPr txBox="1"/>
            <p:nvPr/>
          </p:nvSpPr>
          <p:spPr>
            <a:xfrm>
              <a:off x="7578822" y="2127610"/>
              <a:ext cx="3540936" cy="503868"/>
            </a:xfrm>
            <a:prstGeom prst="rect">
              <a:avLst/>
            </a:prstGeom>
            <a:noFill/>
            <a:ln>
              <a:noFill/>
            </a:ln>
          </p:spPr>
          <p:txBody>
            <a:bodyPr lIns="0" tIns="0" rIns="0" bIns="0" anchor="t" anchorCtr="0">
              <a:noAutofit/>
            </a:bodyPr>
            <a:lstStyle/>
            <a:p>
              <a:pPr lvl="0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58010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0"/>
                            </p:stCondLst>
                            <p:childTnLst>
                              <p:par>
                                <p:cTn id="1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740"/>
                            </p:stCondLst>
                            <p:childTnLst>
                              <p:par>
                                <p:cTn id="2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240"/>
                            </p:stCondLst>
                            <p:childTnLst>
                              <p:par>
                                <p:cTn id="2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740"/>
                            </p:stCondLst>
                            <p:childTnLst>
                              <p:par>
                                <p:cTn id="3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/>
              </a:rPr>
              <a:t>04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sym typeface="Arial"/>
              </a:rPr>
              <a:t>明年工作目标计划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椭圆 14"/>
          <p:cNvSpPr/>
          <p:nvPr/>
        </p:nvSpPr>
        <p:spPr>
          <a:xfrm>
            <a:off x="1378909" y="1595321"/>
            <a:ext cx="857818" cy="857818"/>
          </a:xfrm>
          <a:prstGeom prst="ellipse">
            <a:avLst/>
          </a:prstGeom>
          <a:solidFill>
            <a:srgbClr val="C1253A"/>
          </a:solidFill>
          <a:ln w="25400">
            <a:noFill/>
          </a:ln>
          <a:effectLst>
            <a:outerShdw blurRad="1778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6" name="椭圆 15"/>
          <p:cNvSpPr/>
          <p:nvPr/>
        </p:nvSpPr>
        <p:spPr>
          <a:xfrm>
            <a:off x="1378909" y="3106555"/>
            <a:ext cx="857818" cy="857818"/>
          </a:xfrm>
          <a:prstGeom prst="ellipse">
            <a:avLst/>
          </a:prstGeom>
          <a:solidFill>
            <a:srgbClr val="597AA0"/>
          </a:solidFill>
          <a:ln w="25400">
            <a:noFill/>
          </a:ln>
          <a:effectLst>
            <a:outerShdw blurRad="1778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1378909" y="4617789"/>
            <a:ext cx="857818" cy="857818"/>
          </a:xfrm>
          <a:prstGeom prst="ellipse">
            <a:avLst/>
          </a:prstGeom>
          <a:solidFill>
            <a:srgbClr val="C1253A"/>
          </a:solidFill>
          <a:ln w="25400">
            <a:noFill/>
          </a:ln>
          <a:effectLst>
            <a:outerShdw blurRad="1778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4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8" name="Freeform 158"/>
          <p:cNvSpPr>
            <a:spLocks noEditPoints="1"/>
          </p:cNvSpPr>
          <p:nvPr/>
        </p:nvSpPr>
        <p:spPr bwMode="auto">
          <a:xfrm>
            <a:off x="1638583" y="4874493"/>
            <a:ext cx="332714" cy="344410"/>
          </a:xfrm>
          <a:custGeom>
            <a:avLst/>
            <a:gdLst>
              <a:gd name="T0" fmla="*/ 107 w 108"/>
              <a:gd name="T1" fmla="*/ 7 h 112"/>
              <a:gd name="T2" fmla="*/ 108 w 108"/>
              <a:gd name="T3" fmla="*/ 4 h 112"/>
              <a:gd name="T4" fmla="*/ 105 w 108"/>
              <a:gd name="T5" fmla="*/ 0 h 112"/>
              <a:gd name="T6" fmla="*/ 104 w 108"/>
              <a:gd name="T7" fmla="*/ 0 h 112"/>
              <a:gd name="T8" fmla="*/ 4 w 108"/>
              <a:gd name="T9" fmla="*/ 0 h 112"/>
              <a:gd name="T10" fmla="*/ 1 w 108"/>
              <a:gd name="T11" fmla="*/ 1 h 112"/>
              <a:gd name="T12" fmla="*/ 1 w 108"/>
              <a:gd name="T13" fmla="*/ 7 h 112"/>
              <a:gd name="T14" fmla="*/ 52 w 108"/>
              <a:gd name="T15" fmla="*/ 70 h 112"/>
              <a:gd name="T16" fmla="*/ 52 w 108"/>
              <a:gd name="T17" fmla="*/ 104 h 112"/>
              <a:gd name="T18" fmla="*/ 36 w 108"/>
              <a:gd name="T19" fmla="*/ 104 h 112"/>
              <a:gd name="T20" fmla="*/ 32 w 108"/>
              <a:gd name="T21" fmla="*/ 108 h 112"/>
              <a:gd name="T22" fmla="*/ 36 w 108"/>
              <a:gd name="T23" fmla="*/ 112 h 112"/>
              <a:gd name="T24" fmla="*/ 76 w 108"/>
              <a:gd name="T25" fmla="*/ 112 h 112"/>
              <a:gd name="T26" fmla="*/ 80 w 108"/>
              <a:gd name="T27" fmla="*/ 108 h 112"/>
              <a:gd name="T28" fmla="*/ 76 w 108"/>
              <a:gd name="T29" fmla="*/ 104 h 112"/>
              <a:gd name="T30" fmla="*/ 60 w 108"/>
              <a:gd name="T31" fmla="*/ 104 h 112"/>
              <a:gd name="T32" fmla="*/ 60 w 108"/>
              <a:gd name="T33" fmla="*/ 69 h 112"/>
              <a:gd name="T34" fmla="*/ 107 w 108"/>
              <a:gd name="T35" fmla="*/ 7 h 112"/>
              <a:gd name="T36" fmla="*/ 56 w 108"/>
              <a:gd name="T37" fmla="*/ 62 h 112"/>
              <a:gd name="T38" fmla="*/ 12 w 108"/>
              <a:gd name="T39" fmla="*/ 8 h 112"/>
              <a:gd name="T40" fmla="*/ 96 w 108"/>
              <a:gd name="T41" fmla="*/ 8 h 112"/>
              <a:gd name="T42" fmla="*/ 56 w 108"/>
              <a:gd name="T43" fmla="*/ 62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108" h="112">
                <a:moveTo>
                  <a:pt x="107" y="7"/>
                </a:moveTo>
                <a:cubicBezTo>
                  <a:pt x="107" y="6"/>
                  <a:pt x="108" y="5"/>
                  <a:pt x="108" y="4"/>
                </a:cubicBezTo>
                <a:cubicBezTo>
                  <a:pt x="108" y="2"/>
                  <a:pt x="107" y="1"/>
                  <a:pt x="105" y="0"/>
                </a:cubicBezTo>
                <a:cubicBezTo>
                  <a:pt x="105" y="0"/>
                  <a:pt x="104" y="0"/>
                  <a:pt x="104" y="0"/>
                </a:cubicBezTo>
                <a:cubicBezTo>
                  <a:pt x="4" y="0"/>
                  <a:pt x="4" y="0"/>
                  <a:pt x="4" y="0"/>
                </a:cubicBezTo>
                <a:cubicBezTo>
                  <a:pt x="3" y="0"/>
                  <a:pt x="2" y="0"/>
                  <a:pt x="1" y="1"/>
                </a:cubicBezTo>
                <a:cubicBezTo>
                  <a:pt x="0" y="3"/>
                  <a:pt x="0" y="5"/>
                  <a:pt x="1" y="7"/>
                </a:cubicBezTo>
                <a:cubicBezTo>
                  <a:pt x="52" y="70"/>
                  <a:pt x="52" y="70"/>
                  <a:pt x="52" y="70"/>
                </a:cubicBezTo>
                <a:cubicBezTo>
                  <a:pt x="52" y="104"/>
                  <a:pt x="52" y="104"/>
                  <a:pt x="52" y="104"/>
                </a:cubicBezTo>
                <a:cubicBezTo>
                  <a:pt x="36" y="104"/>
                  <a:pt x="36" y="104"/>
                  <a:pt x="36" y="104"/>
                </a:cubicBezTo>
                <a:cubicBezTo>
                  <a:pt x="34" y="104"/>
                  <a:pt x="32" y="106"/>
                  <a:pt x="32" y="108"/>
                </a:cubicBezTo>
                <a:cubicBezTo>
                  <a:pt x="32" y="110"/>
                  <a:pt x="34" y="112"/>
                  <a:pt x="36" y="112"/>
                </a:cubicBezTo>
                <a:cubicBezTo>
                  <a:pt x="76" y="112"/>
                  <a:pt x="76" y="112"/>
                  <a:pt x="76" y="112"/>
                </a:cubicBezTo>
                <a:cubicBezTo>
                  <a:pt x="78" y="112"/>
                  <a:pt x="80" y="110"/>
                  <a:pt x="80" y="108"/>
                </a:cubicBezTo>
                <a:cubicBezTo>
                  <a:pt x="80" y="106"/>
                  <a:pt x="78" y="104"/>
                  <a:pt x="76" y="104"/>
                </a:cubicBezTo>
                <a:cubicBezTo>
                  <a:pt x="60" y="104"/>
                  <a:pt x="60" y="104"/>
                  <a:pt x="60" y="104"/>
                </a:cubicBezTo>
                <a:cubicBezTo>
                  <a:pt x="60" y="69"/>
                  <a:pt x="60" y="69"/>
                  <a:pt x="60" y="69"/>
                </a:cubicBezTo>
                <a:lnTo>
                  <a:pt x="107" y="7"/>
                </a:lnTo>
                <a:close/>
                <a:moveTo>
                  <a:pt x="56" y="62"/>
                </a:moveTo>
                <a:cubicBezTo>
                  <a:pt x="12" y="8"/>
                  <a:pt x="12" y="8"/>
                  <a:pt x="12" y="8"/>
                </a:cubicBezTo>
                <a:cubicBezTo>
                  <a:pt x="96" y="8"/>
                  <a:pt x="96" y="8"/>
                  <a:pt x="96" y="8"/>
                </a:cubicBezTo>
                <a:lnTo>
                  <a:pt x="56" y="6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9" name="Freeform 204"/>
          <p:cNvSpPr>
            <a:spLocks noEditPoints="1"/>
          </p:cNvSpPr>
          <p:nvPr/>
        </p:nvSpPr>
        <p:spPr bwMode="auto">
          <a:xfrm>
            <a:off x="1608041" y="3350912"/>
            <a:ext cx="393800" cy="369104"/>
          </a:xfrm>
          <a:custGeom>
            <a:avLst/>
            <a:gdLst>
              <a:gd name="T0" fmla="*/ 112 w 128"/>
              <a:gd name="T1" fmla="*/ 16 h 120"/>
              <a:gd name="T2" fmla="*/ 88 w 128"/>
              <a:gd name="T3" fmla="*/ 16 h 120"/>
              <a:gd name="T4" fmla="*/ 88 w 128"/>
              <a:gd name="T5" fmla="*/ 8 h 120"/>
              <a:gd name="T6" fmla="*/ 80 w 128"/>
              <a:gd name="T7" fmla="*/ 0 h 120"/>
              <a:gd name="T8" fmla="*/ 48 w 128"/>
              <a:gd name="T9" fmla="*/ 0 h 120"/>
              <a:gd name="T10" fmla="*/ 40 w 128"/>
              <a:gd name="T11" fmla="*/ 8 h 120"/>
              <a:gd name="T12" fmla="*/ 40 w 128"/>
              <a:gd name="T13" fmla="*/ 16 h 120"/>
              <a:gd name="T14" fmla="*/ 16 w 128"/>
              <a:gd name="T15" fmla="*/ 16 h 120"/>
              <a:gd name="T16" fmla="*/ 0 w 128"/>
              <a:gd name="T17" fmla="*/ 32 h 120"/>
              <a:gd name="T18" fmla="*/ 0 w 128"/>
              <a:gd name="T19" fmla="*/ 104 h 120"/>
              <a:gd name="T20" fmla="*/ 16 w 128"/>
              <a:gd name="T21" fmla="*/ 120 h 120"/>
              <a:gd name="T22" fmla="*/ 112 w 128"/>
              <a:gd name="T23" fmla="*/ 120 h 120"/>
              <a:gd name="T24" fmla="*/ 128 w 128"/>
              <a:gd name="T25" fmla="*/ 104 h 120"/>
              <a:gd name="T26" fmla="*/ 128 w 128"/>
              <a:gd name="T27" fmla="*/ 32 h 120"/>
              <a:gd name="T28" fmla="*/ 112 w 128"/>
              <a:gd name="T29" fmla="*/ 16 h 120"/>
              <a:gd name="T30" fmla="*/ 48 w 128"/>
              <a:gd name="T31" fmla="*/ 12 h 120"/>
              <a:gd name="T32" fmla="*/ 52 w 128"/>
              <a:gd name="T33" fmla="*/ 8 h 120"/>
              <a:gd name="T34" fmla="*/ 76 w 128"/>
              <a:gd name="T35" fmla="*/ 8 h 120"/>
              <a:gd name="T36" fmla="*/ 80 w 128"/>
              <a:gd name="T37" fmla="*/ 12 h 120"/>
              <a:gd name="T38" fmla="*/ 80 w 128"/>
              <a:gd name="T39" fmla="*/ 16 h 120"/>
              <a:gd name="T40" fmla="*/ 76 w 128"/>
              <a:gd name="T41" fmla="*/ 16 h 120"/>
              <a:gd name="T42" fmla="*/ 52 w 128"/>
              <a:gd name="T43" fmla="*/ 16 h 120"/>
              <a:gd name="T44" fmla="*/ 48 w 128"/>
              <a:gd name="T45" fmla="*/ 16 h 120"/>
              <a:gd name="T46" fmla="*/ 48 w 128"/>
              <a:gd name="T47" fmla="*/ 12 h 120"/>
              <a:gd name="T48" fmla="*/ 120 w 128"/>
              <a:gd name="T49" fmla="*/ 104 h 120"/>
              <a:gd name="T50" fmla="*/ 112 w 128"/>
              <a:gd name="T51" fmla="*/ 112 h 120"/>
              <a:gd name="T52" fmla="*/ 16 w 128"/>
              <a:gd name="T53" fmla="*/ 112 h 120"/>
              <a:gd name="T54" fmla="*/ 8 w 128"/>
              <a:gd name="T55" fmla="*/ 104 h 120"/>
              <a:gd name="T56" fmla="*/ 8 w 128"/>
              <a:gd name="T57" fmla="*/ 60 h 120"/>
              <a:gd name="T58" fmla="*/ 49 w 128"/>
              <a:gd name="T59" fmla="*/ 60 h 120"/>
              <a:gd name="T60" fmla="*/ 48 w 128"/>
              <a:gd name="T61" fmla="*/ 64 h 120"/>
              <a:gd name="T62" fmla="*/ 64 w 128"/>
              <a:gd name="T63" fmla="*/ 80 h 120"/>
              <a:gd name="T64" fmla="*/ 80 w 128"/>
              <a:gd name="T65" fmla="*/ 64 h 120"/>
              <a:gd name="T66" fmla="*/ 79 w 128"/>
              <a:gd name="T67" fmla="*/ 60 h 120"/>
              <a:gd name="T68" fmla="*/ 120 w 128"/>
              <a:gd name="T69" fmla="*/ 60 h 120"/>
              <a:gd name="T70" fmla="*/ 120 w 128"/>
              <a:gd name="T71" fmla="*/ 104 h 120"/>
              <a:gd name="T72" fmla="*/ 56 w 128"/>
              <a:gd name="T73" fmla="*/ 64 h 120"/>
              <a:gd name="T74" fmla="*/ 57 w 128"/>
              <a:gd name="T75" fmla="*/ 60 h 120"/>
              <a:gd name="T76" fmla="*/ 71 w 128"/>
              <a:gd name="T77" fmla="*/ 60 h 120"/>
              <a:gd name="T78" fmla="*/ 72 w 128"/>
              <a:gd name="T79" fmla="*/ 64 h 120"/>
              <a:gd name="T80" fmla="*/ 64 w 128"/>
              <a:gd name="T81" fmla="*/ 72 h 120"/>
              <a:gd name="T82" fmla="*/ 56 w 128"/>
              <a:gd name="T83" fmla="*/ 64 h 120"/>
              <a:gd name="T84" fmla="*/ 120 w 128"/>
              <a:gd name="T85" fmla="*/ 52 h 120"/>
              <a:gd name="T86" fmla="*/ 8 w 128"/>
              <a:gd name="T87" fmla="*/ 52 h 120"/>
              <a:gd name="T88" fmla="*/ 8 w 128"/>
              <a:gd name="T89" fmla="*/ 32 h 120"/>
              <a:gd name="T90" fmla="*/ 16 w 128"/>
              <a:gd name="T91" fmla="*/ 24 h 120"/>
              <a:gd name="T92" fmla="*/ 112 w 128"/>
              <a:gd name="T93" fmla="*/ 24 h 120"/>
              <a:gd name="T94" fmla="*/ 120 w 128"/>
              <a:gd name="T95" fmla="*/ 32 h 120"/>
              <a:gd name="T96" fmla="*/ 120 w 128"/>
              <a:gd name="T97" fmla="*/ 52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20">
                <a:moveTo>
                  <a:pt x="112" y="16"/>
                </a:moveTo>
                <a:cubicBezTo>
                  <a:pt x="88" y="16"/>
                  <a:pt x="88" y="16"/>
                  <a:pt x="88" y="16"/>
                </a:cubicBezTo>
                <a:cubicBezTo>
                  <a:pt x="88" y="8"/>
                  <a:pt x="88" y="8"/>
                  <a:pt x="88" y="8"/>
                </a:cubicBezTo>
                <a:cubicBezTo>
                  <a:pt x="88" y="4"/>
                  <a:pt x="84" y="0"/>
                  <a:pt x="80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44" y="0"/>
                  <a:pt x="40" y="4"/>
                  <a:pt x="40" y="8"/>
                </a:cubicBezTo>
                <a:cubicBezTo>
                  <a:pt x="40" y="16"/>
                  <a:pt x="40" y="16"/>
                  <a:pt x="40" y="16"/>
                </a:cubicBezTo>
                <a:cubicBezTo>
                  <a:pt x="16" y="16"/>
                  <a:pt x="16" y="16"/>
                  <a:pt x="16" y="16"/>
                </a:cubicBezTo>
                <a:cubicBezTo>
                  <a:pt x="7" y="16"/>
                  <a:pt x="0" y="23"/>
                  <a:pt x="0" y="32"/>
                </a:cubicBezTo>
                <a:cubicBezTo>
                  <a:pt x="0" y="104"/>
                  <a:pt x="0" y="104"/>
                  <a:pt x="0" y="104"/>
                </a:cubicBezTo>
                <a:cubicBezTo>
                  <a:pt x="0" y="113"/>
                  <a:pt x="7" y="120"/>
                  <a:pt x="16" y="120"/>
                </a:cubicBezTo>
                <a:cubicBezTo>
                  <a:pt x="112" y="120"/>
                  <a:pt x="112" y="120"/>
                  <a:pt x="112" y="120"/>
                </a:cubicBezTo>
                <a:cubicBezTo>
                  <a:pt x="121" y="120"/>
                  <a:pt x="128" y="113"/>
                  <a:pt x="128" y="104"/>
                </a:cubicBezTo>
                <a:cubicBezTo>
                  <a:pt x="128" y="32"/>
                  <a:pt x="128" y="32"/>
                  <a:pt x="128" y="32"/>
                </a:cubicBezTo>
                <a:cubicBezTo>
                  <a:pt x="128" y="23"/>
                  <a:pt x="121" y="16"/>
                  <a:pt x="112" y="16"/>
                </a:cubicBezTo>
                <a:close/>
                <a:moveTo>
                  <a:pt x="48" y="12"/>
                </a:moveTo>
                <a:cubicBezTo>
                  <a:pt x="48" y="10"/>
                  <a:pt x="50" y="8"/>
                  <a:pt x="52" y="8"/>
                </a:cubicBezTo>
                <a:cubicBezTo>
                  <a:pt x="76" y="8"/>
                  <a:pt x="76" y="8"/>
                  <a:pt x="76" y="8"/>
                </a:cubicBezTo>
                <a:cubicBezTo>
                  <a:pt x="78" y="8"/>
                  <a:pt x="80" y="10"/>
                  <a:pt x="80" y="12"/>
                </a:cubicBezTo>
                <a:cubicBezTo>
                  <a:pt x="80" y="16"/>
                  <a:pt x="80" y="16"/>
                  <a:pt x="80" y="16"/>
                </a:cubicBezTo>
                <a:cubicBezTo>
                  <a:pt x="78" y="16"/>
                  <a:pt x="78" y="16"/>
                  <a:pt x="76" y="16"/>
                </a:cubicBezTo>
                <a:cubicBezTo>
                  <a:pt x="52" y="16"/>
                  <a:pt x="52" y="16"/>
                  <a:pt x="52" y="16"/>
                </a:cubicBezTo>
                <a:cubicBezTo>
                  <a:pt x="50" y="16"/>
                  <a:pt x="50" y="16"/>
                  <a:pt x="48" y="16"/>
                </a:cubicBezTo>
                <a:lnTo>
                  <a:pt x="48" y="12"/>
                </a:lnTo>
                <a:close/>
                <a:moveTo>
                  <a:pt x="120" y="104"/>
                </a:moveTo>
                <a:cubicBezTo>
                  <a:pt x="120" y="108"/>
                  <a:pt x="116" y="112"/>
                  <a:pt x="112" y="112"/>
                </a:cubicBezTo>
                <a:cubicBezTo>
                  <a:pt x="16" y="112"/>
                  <a:pt x="16" y="112"/>
                  <a:pt x="16" y="112"/>
                </a:cubicBezTo>
                <a:cubicBezTo>
                  <a:pt x="12" y="112"/>
                  <a:pt x="8" y="108"/>
                  <a:pt x="8" y="104"/>
                </a:cubicBezTo>
                <a:cubicBezTo>
                  <a:pt x="8" y="60"/>
                  <a:pt x="8" y="60"/>
                  <a:pt x="8" y="60"/>
                </a:cubicBezTo>
                <a:cubicBezTo>
                  <a:pt x="49" y="60"/>
                  <a:pt x="49" y="60"/>
                  <a:pt x="49" y="60"/>
                </a:cubicBezTo>
                <a:cubicBezTo>
                  <a:pt x="48" y="61"/>
                  <a:pt x="48" y="63"/>
                  <a:pt x="48" y="64"/>
                </a:cubicBezTo>
                <a:cubicBezTo>
                  <a:pt x="48" y="73"/>
                  <a:pt x="55" y="80"/>
                  <a:pt x="64" y="80"/>
                </a:cubicBezTo>
                <a:cubicBezTo>
                  <a:pt x="73" y="80"/>
                  <a:pt x="80" y="73"/>
                  <a:pt x="80" y="64"/>
                </a:cubicBezTo>
                <a:cubicBezTo>
                  <a:pt x="80" y="63"/>
                  <a:pt x="80" y="61"/>
                  <a:pt x="79" y="60"/>
                </a:cubicBezTo>
                <a:cubicBezTo>
                  <a:pt x="120" y="60"/>
                  <a:pt x="120" y="60"/>
                  <a:pt x="120" y="60"/>
                </a:cubicBezTo>
                <a:lnTo>
                  <a:pt x="120" y="104"/>
                </a:lnTo>
                <a:close/>
                <a:moveTo>
                  <a:pt x="56" y="64"/>
                </a:moveTo>
                <a:cubicBezTo>
                  <a:pt x="56" y="63"/>
                  <a:pt x="56" y="61"/>
                  <a:pt x="57" y="60"/>
                </a:cubicBezTo>
                <a:cubicBezTo>
                  <a:pt x="71" y="60"/>
                  <a:pt x="71" y="60"/>
                  <a:pt x="71" y="60"/>
                </a:cubicBezTo>
                <a:cubicBezTo>
                  <a:pt x="72" y="61"/>
                  <a:pt x="72" y="63"/>
                  <a:pt x="72" y="64"/>
                </a:cubicBezTo>
                <a:cubicBezTo>
                  <a:pt x="72" y="68"/>
                  <a:pt x="68" y="72"/>
                  <a:pt x="64" y="72"/>
                </a:cubicBezTo>
                <a:cubicBezTo>
                  <a:pt x="60" y="72"/>
                  <a:pt x="56" y="68"/>
                  <a:pt x="56" y="64"/>
                </a:cubicBezTo>
                <a:close/>
                <a:moveTo>
                  <a:pt x="120" y="52"/>
                </a:moveTo>
                <a:cubicBezTo>
                  <a:pt x="8" y="52"/>
                  <a:pt x="8" y="52"/>
                  <a:pt x="8" y="5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28"/>
                  <a:pt x="12" y="24"/>
                  <a:pt x="16" y="24"/>
                </a:cubicBezTo>
                <a:cubicBezTo>
                  <a:pt x="112" y="24"/>
                  <a:pt x="112" y="24"/>
                  <a:pt x="112" y="24"/>
                </a:cubicBezTo>
                <a:cubicBezTo>
                  <a:pt x="116" y="24"/>
                  <a:pt x="120" y="28"/>
                  <a:pt x="120" y="32"/>
                </a:cubicBezTo>
                <a:lnTo>
                  <a:pt x="120" y="52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0" name="Freeform 207"/>
          <p:cNvSpPr>
            <a:spLocks noEditPoints="1"/>
          </p:cNvSpPr>
          <p:nvPr/>
        </p:nvSpPr>
        <p:spPr bwMode="auto">
          <a:xfrm>
            <a:off x="1608041" y="1852025"/>
            <a:ext cx="393800" cy="344410"/>
          </a:xfrm>
          <a:custGeom>
            <a:avLst/>
            <a:gdLst>
              <a:gd name="T0" fmla="*/ 112 w 128"/>
              <a:gd name="T1" fmla="*/ 60 h 112"/>
              <a:gd name="T2" fmla="*/ 104 w 128"/>
              <a:gd name="T3" fmla="*/ 60 h 112"/>
              <a:gd name="T4" fmla="*/ 104 w 128"/>
              <a:gd name="T5" fmla="*/ 16 h 112"/>
              <a:gd name="T6" fmla="*/ 88 w 128"/>
              <a:gd name="T7" fmla="*/ 0 h 112"/>
              <a:gd name="T8" fmla="*/ 40 w 128"/>
              <a:gd name="T9" fmla="*/ 0 h 112"/>
              <a:gd name="T10" fmla="*/ 24 w 128"/>
              <a:gd name="T11" fmla="*/ 16 h 112"/>
              <a:gd name="T12" fmla="*/ 24 w 128"/>
              <a:gd name="T13" fmla="*/ 52 h 112"/>
              <a:gd name="T14" fmla="*/ 24 w 128"/>
              <a:gd name="T15" fmla="*/ 56 h 112"/>
              <a:gd name="T16" fmla="*/ 24 w 128"/>
              <a:gd name="T17" fmla="*/ 56 h 112"/>
              <a:gd name="T18" fmla="*/ 24 w 128"/>
              <a:gd name="T19" fmla="*/ 60 h 112"/>
              <a:gd name="T20" fmla="*/ 16 w 128"/>
              <a:gd name="T21" fmla="*/ 60 h 112"/>
              <a:gd name="T22" fmla="*/ 0 w 128"/>
              <a:gd name="T23" fmla="*/ 76 h 112"/>
              <a:gd name="T24" fmla="*/ 0 w 128"/>
              <a:gd name="T25" fmla="*/ 84 h 112"/>
              <a:gd name="T26" fmla="*/ 16 w 128"/>
              <a:gd name="T27" fmla="*/ 100 h 112"/>
              <a:gd name="T28" fmla="*/ 25 w 128"/>
              <a:gd name="T29" fmla="*/ 100 h 112"/>
              <a:gd name="T30" fmla="*/ 40 w 128"/>
              <a:gd name="T31" fmla="*/ 112 h 112"/>
              <a:gd name="T32" fmla="*/ 88 w 128"/>
              <a:gd name="T33" fmla="*/ 112 h 112"/>
              <a:gd name="T34" fmla="*/ 103 w 128"/>
              <a:gd name="T35" fmla="*/ 100 h 112"/>
              <a:gd name="T36" fmla="*/ 112 w 128"/>
              <a:gd name="T37" fmla="*/ 100 h 112"/>
              <a:gd name="T38" fmla="*/ 128 w 128"/>
              <a:gd name="T39" fmla="*/ 84 h 112"/>
              <a:gd name="T40" fmla="*/ 128 w 128"/>
              <a:gd name="T41" fmla="*/ 76 h 112"/>
              <a:gd name="T42" fmla="*/ 112 w 128"/>
              <a:gd name="T43" fmla="*/ 60 h 112"/>
              <a:gd name="T44" fmla="*/ 32 w 128"/>
              <a:gd name="T45" fmla="*/ 16 h 112"/>
              <a:gd name="T46" fmla="*/ 40 w 128"/>
              <a:gd name="T47" fmla="*/ 8 h 112"/>
              <a:gd name="T48" fmla="*/ 88 w 128"/>
              <a:gd name="T49" fmla="*/ 8 h 112"/>
              <a:gd name="T50" fmla="*/ 96 w 128"/>
              <a:gd name="T51" fmla="*/ 16 h 112"/>
              <a:gd name="T52" fmla="*/ 96 w 128"/>
              <a:gd name="T53" fmla="*/ 60 h 112"/>
              <a:gd name="T54" fmla="*/ 32 w 128"/>
              <a:gd name="T55" fmla="*/ 60 h 112"/>
              <a:gd name="T56" fmla="*/ 32 w 128"/>
              <a:gd name="T57" fmla="*/ 16 h 112"/>
              <a:gd name="T58" fmla="*/ 88 w 128"/>
              <a:gd name="T59" fmla="*/ 104 h 112"/>
              <a:gd name="T60" fmla="*/ 40 w 128"/>
              <a:gd name="T61" fmla="*/ 104 h 112"/>
              <a:gd name="T62" fmla="*/ 32 w 128"/>
              <a:gd name="T63" fmla="*/ 96 h 112"/>
              <a:gd name="T64" fmla="*/ 40 w 128"/>
              <a:gd name="T65" fmla="*/ 88 h 112"/>
              <a:gd name="T66" fmla="*/ 88 w 128"/>
              <a:gd name="T67" fmla="*/ 88 h 112"/>
              <a:gd name="T68" fmla="*/ 96 w 128"/>
              <a:gd name="T69" fmla="*/ 96 h 112"/>
              <a:gd name="T70" fmla="*/ 88 w 128"/>
              <a:gd name="T71" fmla="*/ 104 h 112"/>
              <a:gd name="T72" fmla="*/ 120 w 128"/>
              <a:gd name="T73" fmla="*/ 84 h 112"/>
              <a:gd name="T74" fmla="*/ 112 w 128"/>
              <a:gd name="T75" fmla="*/ 92 h 112"/>
              <a:gd name="T76" fmla="*/ 103 w 128"/>
              <a:gd name="T77" fmla="*/ 92 h 112"/>
              <a:gd name="T78" fmla="*/ 88 w 128"/>
              <a:gd name="T79" fmla="*/ 80 h 112"/>
              <a:gd name="T80" fmla="*/ 40 w 128"/>
              <a:gd name="T81" fmla="*/ 80 h 112"/>
              <a:gd name="T82" fmla="*/ 25 w 128"/>
              <a:gd name="T83" fmla="*/ 92 h 112"/>
              <a:gd name="T84" fmla="*/ 16 w 128"/>
              <a:gd name="T85" fmla="*/ 92 h 112"/>
              <a:gd name="T86" fmla="*/ 8 w 128"/>
              <a:gd name="T87" fmla="*/ 84 h 112"/>
              <a:gd name="T88" fmla="*/ 8 w 128"/>
              <a:gd name="T89" fmla="*/ 76 h 112"/>
              <a:gd name="T90" fmla="*/ 16 w 128"/>
              <a:gd name="T91" fmla="*/ 68 h 112"/>
              <a:gd name="T92" fmla="*/ 112 w 128"/>
              <a:gd name="T93" fmla="*/ 68 h 112"/>
              <a:gd name="T94" fmla="*/ 120 w 128"/>
              <a:gd name="T95" fmla="*/ 76 h 112"/>
              <a:gd name="T96" fmla="*/ 120 w 128"/>
              <a:gd name="T97" fmla="*/ 84 h 1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</a:cxnLst>
            <a:rect l="0" t="0" r="r" b="b"/>
            <a:pathLst>
              <a:path w="128" h="112">
                <a:moveTo>
                  <a:pt x="112" y="60"/>
                </a:moveTo>
                <a:cubicBezTo>
                  <a:pt x="104" y="60"/>
                  <a:pt x="104" y="60"/>
                  <a:pt x="104" y="60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7"/>
                  <a:pt x="97" y="0"/>
                  <a:pt x="88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31" y="0"/>
                  <a:pt x="24" y="7"/>
                  <a:pt x="24" y="16"/>
                </a:cubicBezTo>
                <a:cubicBezTo>
                  <a:pt x="24" y="52"/>
                  <a:pt x="24" y="52"/>
                  <a:pt x="24" y="52"/>
                </a:cubicBezTo>
                <a:cubicBezTo>
                  <a:pt x="24" y="55"/>
                  <a:pt x="24" y="56"/>
                  <a:pt x="24" y="56"/>
                </a:cubicBezTo>
                <a:cubicBezTo>
                  <a:pt x="24" y="56"/>
                  <a:pt x="24" y="56"/>
                  <a:pt x="24" y="56"/>
                </a:cubicBezTo>
                <a:cubicBezTo>
                  <a:pt x="24" y="56"/>
                  <a:pt x="24" y="57"/>
                  <a:pt x="24" y="60"/>
                </a:cubicBezTo>
                <a:cubicBezTo>
                  <a:pt x="16" y="60"/>
                  <a:pt x="16" y="60"/>
                  <a:pt x="16" y="60"/>
                </a:cubicBezTo>
                <a:cubicBezTo>
                  <a:pt x="7" y="60"/>
                  <a:pt x="0" y="67"/>
                  <a:pt x="0" y="76"/>
                </a:cubicBezTo>
                <a:cubicBezTo>
                  <a:pt x="0" y="84"/>
                  <a:pt x="0" y="84"/>
                  <a:pt x="0" y="84"/>
                </a:cubicBezTo>
                <a:cubicBezTo>
                  <a:pt x="0" y="93"/>
                  <a:pt x="7" y="100"/>
                  <a:pt x="16" y="100"/>
                </a:cubicBezTo>
                <a:cubicBezTo>
                  <a:pt x="25" y="100"/>
                  <a:pt x="25" y="100"/>
                  <a:pt x="25" y="100"/>
                </a:cubicBezTo>
                <a:cubicBezTo>
                  <a:pt x="26" y="107"/>
                  <a:pt x="33" y="112"/>
                  <a:pt x="40" y="112"/>
                </a:cubicBezTo>
                <a:cubicBezTo>
                  <a:pt x="88" y="112"/>
                  <a:pt x="88" y="112"/>
                  <a:pt x="88" y="112"/>
                </a:cubicBezTo>
                <a:cubicBezTo>
                  <a:pt x="95" y="112"/>
                  <a:pt x="102" y="107"/>
                  <a:pt x="103" y="100"/>
                </a:cubicBezTo>
                <a:cubicBezTo>
                  <a:pt x="112" y="100"/>
                  <a:pt x="112" y="100"/>
                  <a:pt x="112" y="100"/>
                </a:cubicBezTo>
                <a:cubicBezTo>
                  <a:pt x="121" y="100"/>
                  <a:pt x="128" y="93"/>
                  <a:pt x="128" y="84"/>
                </a:cubicBezTo>
                <a:cubicBezTo>
                  <a:pt x="128" y="76"/>
                  <a:pt x="128" y="76"/>
                  <a:pt x="128" y="76"/>
                </a:cubicBezTo>
                <a:cubicBezTo>
                  <a:pt x="128" y="67"/>
                  <a:pt x="121" y="60"/>
                  <a:pt x="112" y="60"/>
                </a:cubicBezTo>
                <a:close/>
                <a:moveTo>
                  <a:pt x="32" y="16"/>
                </a:moveTo>
                <a:cubicBezTo>
                  <a:pt x="32" y="12"/>
                  <a:pt x="36" y="8"/>
                  <a:pt x="40" y="8"/>
                </a:cubicBezTo>
                <a:cubicBezTo>
                  <a:pt x="88" y="8"/>
                  <a:pt x="88" y="8"/>
                  <a:pt x="88" y="8"/>
                </a:cubicBezTo>
                <a:cubicBezTo>
                  <a:pt x="92" y="8"/>
                  <a:pt x="96" y="12"/>
                  <a:pt x="96" y="16"/>
                </a:cubicBezTo>
                <a:cubicBezTo>
                  <a:pt x="96" y="60"/>
                  <a:pt x="96" y="60"/>
                  <a:pt x="96" y="60"/>
                </a:cubicBezTo>
                <a:cubicBezTo>
                  <a:pt x="32" y="60"/>
                  <a:pt x="32" y="60"/>
                  <a:pt x="32" y="60"/>
                </a:cubicBezTo>
                <a:lnTo>
                  <a:pt x="32" y="16"/>
                </a:lnTo>
                <a:close/>
                <a:moveTo>
                  <a:pt x="88" y="104"/>
                </a:moveTo>
                <a:cubicBezTo>
                  <a:pt x="40" y="104"/>
                  <a:pt x="40" y="104"/>
                  <a:pt x="40" y="104"/>
                </a:cubicBezTo>
                <a:cubicBezTo>
                  <a:pt x="36" y="104"/>
                  <a:pt x="32" y="100"/>
                  <a:pt x="32" y="96"/>
                </a:cubicBezTo>
                <a:cubicBezTo>
                  <a:pt x="32" y="92"/>
                  <a:pt x="36" y="88"/>
                  <a:pt x="40" y="88"/>
                </a:cubicBezTo>
                <a:cubicBezTo>
                  <a:pt x="88" y="88"/>
                  <a:pt x="88" y="88"/>
                  <a:pt x="88" y="88"/>
                </a:cubicBezTo>
                <a:cubicBezTo>
                  <a:pt x="92" y="88"/>
                  <a:pt x="96" y="92"/>
                  <a:pt x="96" y="96"/>
                </a:cubicBezTo>
                <a:cubicBezTo>
                  <a:pt x="96" y="100"/>
                  <a:pt x="92" y="104"/>
                  <a:pt x="88" y="104"/>
                </a:cubicBezTo>
                <a:close/>
                <a:moveTo>
                  <a:pt x="120" y="84"/>
                </a:moveTo>
                <a:cubicBezTo>
                  <a:pt x="120" y="88"/>
                  <a:pt x="116" y="92"/>
                  <a:pt x="112" y="92"/>
                </a:cubicBezTo>
                <a:cubicBezTo>
                  <a:pt x="103" y="92"/>
                  <a:pt x="103" y="92"/>
                  <a:pt x="103" y="92"/>
                </a:cubicBezTo>
                <a:cubicBezTo>
                  <a:pt x="102" y="85"/>
                  <a:pt x="95" y="80"/>
                  <a:pt x="88" y="80"/>
                </a:cubicBezTo>
                <a:cubicBezTo>
                  <a:pt x="40" y="80"/>
                  <a:pt x="40" y="80"/>
                  <a:pt x="40" y="80"/>
                </a:cubicBezTo>
                <a:cubicBezTo>
                  <a:pt x="33" y="80"/>
                  <a:pt x="26" y="85"/>
                  <a:pt x="25" y="92"/>
                </a:cubicBezTo>
                <a:cubicBezTo>
                  <a:pt x="16" y="92"/>
                  <a:pt x="16" y="92"/>
                  <a:pt x="16" y="92"/>
                </a:cubicBezTo>
                <a:cubicBezTo>
                  <a:pt x="12" y="92"/>
                  <a:pt x="8" y="88"/>
                  <a:pt x="8" y="84"/>
                </a:cubicBezTo>
                <a:cubicBezTo>
                  <a:pt x="8" y="76"/>
                  <a:pt x="8" y="76"/>
                  <a:pt x="8" y="76"/>
                </a:cubicBezTo>
                <a:cubicBezTo>
                  <a:pt x="8" y="72"/>
                  <a:pt x="12" y="68"/>
                  <a:pt x="16" y="68"/>
                </a:cubicBezTo>
                <a:cubicBezTo>
                  <a:pt x="112" y="68"/>
                  <a:pt x="112" y="68"/>
                  <a:pt x="112" y="68"/>
                </a:cubicBezTo>
                <a:cubicBezTo>
                  <a:pt x="116" y="68"/>
                  <a:pt x="120" y="72"/>
                  <a:pt x="120" y="76"/>
                </a:cubicBezTo>
                <a:lnTo>
                  <a:pt x="120" y="84"/>
                </a:lnTo>
                <a:close/>
              </a:path>
            </a:pathLst>
          </a:custGeom>
          <a:solidFill>
            <a:srgbClr val="F6F6F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latin typeface="Bebas" pitchFamily="2" charset="0"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2406490" y="1648731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Lato Regular"/>
                <a:sym typeface="Bebas" pitchFamily="2" charset="0"/>
              </a:rPr>
              <a:t>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2406490" y="1953245"/>
            <a:ext cx="5562000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2406491" y="3159965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Bebas" pitchFamily="2" charset="0"/>
                <a:ea typeface="方正黑体简体" panose="02010601030101010101" pitchFamily="2" charset="-122"/>
                <a:cs typeface="Lato Regular"/>
                <a:sym typeface="Bebas" pitchFamily="2" charset="0"/>
              </a:rPr>
              <a:t>添加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Lato Regular"/>
                <a:sym typeface="Bebas" pitchFamily="2" charset="0"/>
              </a:rPr>
              <a:t>标题</a:t>
            </a:r>
          </a:p>
        </p:txBody>
      </p:sp>
      <p:sp>
        <p:nvSpPr>
          <p:cNvPr id="24" name="矩形 23"/>
          <p:cNvSpPr/>
          <p:nvPr/>
        </p:nvSpPr>
        <p:spPr>
          <a:xfrm>
            <a:off x="2406489" y="3464479"/>
            <a:ext cx="5562000" cy="6052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2406490" y="467119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Lato Regular"/>
                <a:sym typeface="Bebas" pitchFamily="2" charset="0"/>
              </a:rPr>
              <a:t>添加标题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2406489" y="4975713"/>
            <a:ext cx="5562000" cy="5822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ts val="2000"/>
              </a:lnSpc>
              <a:buNone/>
              <a:defRPr/>
            </a:pPr>
            <a:r>
              <a: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grpSp>
        <p:nvGrpSpPr>
          <p:cNvPr id="27" name="组合 26"/>
          <p:cNvGrpSpPr/>
          <p:nvPr/>
        </p:nvGrpSpPr>
        <p:grpSpPr>
          <a:xfrm>
            <a:off x="8780108" y="1818008"/>
            <a:ext cx="658088" cy="4387216"/>
            <a:chOff x="9846542" y="1813000"/>
            <a:chExt cx="658088" cy="4387216"/>
          </a:xfrm>
          <a:solidFill>
            <a:srgbClr val="C00000"/>
          </a:solidFill>
        </p:grpSpPr>
        <p:sp>
          <p:nvSpPr>
            <p:cNvPr id="28" name="KSO_Shape"/>
            <p:cNvSpPr>
              <a:spLocks/>
            </p:cNvSpPr>
            <p:nvPr/>
          </p:nvSpPr>
          <p:spPr bwMode="auto">
            <a:xfrm>
              <a:off x="9846542" y="1813000"/>
              <a:ext cx="658088" cy="1078832"/>
            </a:xfrm>
            <a:custGeom>
              <a:avLst/>
              <a:gdLst>
                <a:gd name="T0" fmla="*/ 1029029 w 3535"/>
                <a:gd name="T1" fmla="*/ 1156466 h 5800"/>
                <a:gd name="T2" fmla="*/ 818493 w 3535"/>
                <a:gd name="T3" fmla="*/ 1179458 h 5800"/>
                <a:gd name="T4" fmla="*/ 848054 w 3535"/>
                <a:gd name="T5" fmla="*/ 1077639 h 5800"/>
                <a:gd name="T6" fmla="*/ 875315 w 3535"/>
                <a:gd name="T7" fmla="*/ 972864 h 5800"/>
                <a:gd name="T8" fmla="*/ 898635 w 3535"/>
                <a:gd name="T9" fmla="*/ 868417 h 5800"/>
                <a:gd name="T10" fmla="*/ 916371 w 3535"/>
                <a:gd name="T11" fmla="*/ 767255 h 5800"/>
                <a:gd name="T12" fmla="*/ 926553 w 3535"/>
                <a:gd name="T13" fmla="*/ 672662 h 5800"/>
                <a:gd name="T14" fmla="*/ 927538 w 3535"/>
                <a:gd name="T15" fmla="*/ 635876 h 5800"/>
                <a:gd name="T16" fmla="*/ 926553 w 3535"/>
                <a:gd name="T17" fmla="*/ 582996 h 5800"/>
                <a:gd name="T18" fmla="*/ 921955 w 3535"/>
                <a:gd name="T19" fmla="*/ 531429 h 5800"/>
                <a:gd name="T20" fmla="*/ 914072 w 3535"/>
                <a:gd name="T21" fmla="*/ 481505 h 5800"/>
                <a:gd name="T22" fmla="*/ 903233 w 3535"/>
                <a:gd name="T23" fmla="*/ 433223 h 5800"/>
                <a:gd name="T24" fmla="*/ 889438 w 3535"/>
                <a:gd name="T25" fmla="*/ 387241 h 5800"/>
                <a:gd name="T26" fmla="*/ 873673 w 3535"/>
                <a:gd name="T27" fmla="*/ 342900 h 5800"/>
                <a:gd name="T28" fmla="*/ 855936 w 3535"/>
                <a:gd name="T29" fmla="*/ 301187 h 5800"/>
                <a:gd name="T30" fmla="*/ 836230 w 3535"/>
                <a:gd name="T31" fmla="*/ 261773 h 5800"/>
                <a:gd name="T32" fmla="*/ 808640 w 3535"/>
                <a:gd name="T33" fmla="*/ 212178 h 5800"/>
                <a:gd name="T34" fmla="*/ 763314 w 3535"/>
                <a:gd name="T35" fmla="*/ 146816 h 5800"/>
                <a:gd name="T36" fmla="*/ 717660 w 3535"/>
                <a:gd name="T37" fmla="*/ 92622 h 5800"/>
                <a:gd name="T38" fmla="*/ 673319 w 3535"/>
                <a:gd name="T39" fmla="*/ 50253 h 5800"/>
                <a:gd name="T40" fmla="*/ 632592 w 3535"/>
                <a:gd name="T41" fmla="*/ 20035 h 5800"/>
                <a:gd name="T42" fmla="*/ 608943 w 3535"/>
                <a:gd name="T43" fmla="*/ 7226 h 5800"/>
                <a:gd name="T44" fmla="*/ 593835 w 3535"/>
                <a:gd name="T45" fmla="*/ 1971 h 5800"/>
                <a:gd name="T46" fmla="*/ 580697 w 3535"/>
                <a:gd name="T47" fmla="*/ 0 h 5800"/>
                <a:gd name="T48" fmla="*/ 572486 w 3535"/>
                <a:gd name="T49" fmla="*/ 657 h 5800"/>
                <a:gd name="T50" fmla="*/ 558034 w 3535"/>
                <a:gd name="T51" fmla="*/ 5255 h 5800"/>
                <a:gd name="T52" fmla="*/ 541283 w 3535"/>
                <a:gd name="T53" fmla="*/ 12809 h 5800"/>
                <a:gd name="T54" fmla="*/ 502526 w 3535"/>
                <a:gd name="T55" fmla="*/ 38428 h 5800"/>
                <a:gd name="T56" fmla="*/ 459171 w 3535"/>
                <a:gd name="T57" fmla="*/ 77185 h 5800"/>
                <a:gd name="T58" fmla="*/ 413517 w 3535"/>
                <a:gd name="T59" fmla="*/ 127438 h 5800"/>
                <a:gd name="T60" fmla="*/ 368191 w 3535"/>
                <a:gd name="T61" fmla="*/ 189515 h 5800"/>
                <a:gd name="T62" fmla="*/ 332390 w 3535"/>
                <a:gd name="T63" fmla="*/ 248635 h 5800"/>
                <a:gd name="T64" fmla="*/ 312026 w 3535"/>
                <a:gd name="T65" fmla="*/ 287721 h 5800"/>
                <a:gd name="T66" fmla="*/ 293633 w 3535"/>
                <a:gd name="T67" fmla="*/ 328777 h 5800"/>
                <a:gd name="T68" fmla="*/ 277210 w 3535"/>
                <a:gd name="T69" fmla="*/ 371803 h 5800"/>
                <a:gd name="T70" fmla="*/ 263087 w 3535"/>
                <a:gd name="T71" fmla="*/ 417458 h 5800"/>
                <a:gd name="T72" fmla="*/ 250935 w 3535"/>
                <a:gd name="T73" fmla="*/ 465083 h 5800"/>
                <a:gd name="T74" fmla="*/ 242066 w 3535"/>
                <a:gd name="T75" fmla="*/ 514350 h 5800"/>
                <a:gd name="T76" fmla="*/ 236483 w 3535"/>
                <a:gd name="T77" fmla="*/ 565588 h 5800"/>
                <a:gd name="T78" fmla="*/ 233855 w 3535"/>
                <a:gd name="T79" fmla="*/ 618468 h 5800"/>
                <a:gd name="T80" fmla="*/ 235169 w 3535"/>
                <a:gd name="T81" fmla="*/ 672662 h 5800"/>
                <a:gd name="T82" fmla="*/ 241410 w 3535"/>
                <a:gd name="T83" fmla="*/ 734739 h 5800"/>
                <a:gd name="T84" fmla="*/ 256190 w 3535"/>
                <a:gd name="T85" fmla="*/ 834259 h 5800"/>
                <a:gd name="T86" fmla="*/ 277867 w 3535"/>
                <a:gd name="T87" fmla="*/ 938048 h 5800"/>
                <a:gd name="T88" fmla="*/ 304143 w 3535"/>
                <a:gd name="T89" fmla="*/ 1043152 h 5800"/>
                <a:gd name="T90" fmla="*/ 333047 w 3535"/>
                <a:gd name="T91" fmla="*/ 1146284 h 5800"/>
                <a:gd name="T92" fmla="*/ 132693 w 3535"/>
                <a:gd name="T93" fmla="*/ 1156466 h 5800"/>
                <a:gd name="T94" fmla="*/ 580697 w 3535"/>
                <a:gd name="T95" fmla="*/ 1905000 h 580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0" t="0" r="r" b="b"/>
              <a:pathLst>
                <a:path w="3535" h="5800">
                  <a:moveTo>
                    <a:pt x="2174" y="4724"/>
                  </a:moveTo>
                  <a:lnTo>
                    <a:pt x="3535" y="5397"/>
                  </a:lnTo>
                  <a:lnTo>
                    <a:pt x="3133" y="3521"/>
                  </a:lnTo>
                  <a:lnTo>
                    <a:pt x="2462" y="3691"/>
                  </a:lnTo>
                  <a:lnTo>
                    <a:pt x="2492" y="3591"/>
                  </a:lnTo>
                  <a:lnTo>
                    <a:pt x="2523" y="3490"/>
                  </a:lnTo>
                  <a:lnTo>
                    <a:pt x="2552" y="3385"/>
                  </a:lnTo>
                  <a:lnTo>
                    <a:pt x="2582" y="3281"/>
                  </a:lnTo>
                  <a:lnTo>
                    <a:pt x="2611" y="3176"/>
                  </a:lnTo>
                  <a:lnTo>
                    <a:pt x="2638" y="3069"/>
                  </a:lnTo>
                  <a:lnTo>
                    <a:pt x="2665" y="2962"/>
                  </a:lnTo>
                  <a:lnTo>
                    <a:pt x="2691" y="2856"/>
                  </a:lnTo>
                  <a:lnTo>
                    <a:pt x="2714" y="2749"/>
                  </a:lnTo>
                  <a:lnTo>
                    <a:pt x="2736" y="2644"/>
                  </a:lnTo>
                  <a:lnTo>
                    <a:pt x="2757" y="2540"/>
                  </a:lnTo>
                  <a:lnTo>
                    <a:pt x="2774" y="2437"/>
                  </a:lnTo>
                  <a:lnTo>
                    <a:pt x="2790" y="2336"/>
                  </a:lnTo>
                  <a:lnTo>
                    <a:pt x="2802" y="2237"/>
                  </a:lnTo>
                  <a:lnTo>
                    <a:pt x="2813" y="2141"/>
                  </a:lnTo>
                  <a:lnTo>
                    <a:pt x="2821" y="2048"/>
                  </a:lnTo>
                  <a:lnTo>
                    <a:pt x="2823" y="1992"/>
                  </a:lnTo>
                  <a:lnTo>
                    <a:pt x="2824" y="1936"/>
                  </a:lnTo>
                  <a:lnTo>
                    <a:pt x="2824" y="1883"/>
                  </a:lnTo>
                  <a:lnTo>
                    <a:pt x="2823" y="1829"/>
                  </a:lnTo>
                  <a:lnTo>
                    <a:pt x="2821" y="1775"/>
                  </a:lnTo>
                  <a:lnTo>
                    <a:pt x="2817" y="1722"/>
                  </a:lnTo>
                  <a:lnTo>
                    <a:pt x="2813" y="1669"/>
                  </a:lnTo>
                  <a:lnTo>
                    <a:pt x="2807" y="1618"/>
                  </a:lnTo>
                  <a:lnTo>
                    <a:pt x="2800" y="1566"/>
                  </a:lnTo>
                  <a:lnTo>
                    <a:pt x="2791" y="1515"/>
                  </a:lnTo>
                  <a:lnTo>
                    <a:pt x="2783" y="1466"/>
                  </a:lnTo>
                  <a:lnTo>
                    <a:pt x="2773" y="1416"/>
                  </a:lnTo>
                  <a:lnTo>
                    <a:pt x="2762" y="1367"/>
                  </a:lnTo>
                  <a:lnTo>
                    <a:pt x="2750" y="1319"/>
                  </a:lnTo>
                  <a:lnTo>
                    <a:pt x="2736" y="1271"/>
                  </a:lnTo>
                  <a:lnTo>
                    <a:pt x="2723" y="1224"/>
                  </a:lnTo>
                  <a:lnTo>
                    <a:pt x="2708" y="1179"/>
                  </a:lnTo>
                  <a:lnTo>
                    <a:pt x="2693" y="1132"/>
                  </a:lnTo>
                  <a:lnTo>
                    <a:pt x="2677" y="1088"/>
                  </a:lnTo>
                  <a:lnTo>
                    <a:pt x="2660" y="1044"/>
                  </a:lnTo>
                  <a:lnTo>
                    <a:pt x="2643" y="1001"/>
                  </a:lnTo>
                  <a:lnTo>
                    <a:pt x="2625" y="958"/>
                  </a:lnTo>
                  <a:lnTo>
                    <a:pt x="2606" y="917"/>
                  </a:lnTo>
                  <a:lnTo>
                    <a:pt x="2587" y="876"/>
                  </a:lnTo>
                  <a:lnTo>
                    <a:pt x="2567" y="836"/>
                  </a:lnTo>
                  <a:lnTo>
                    <a:pt x="2546" y="797"/>
                  </a:lnTo>
                  <a:lnTo>
                    <a:pt x="2525" y="757"/>
                  </a:lnTo>
                  <a:lnTo>
                    <a:pt x="2505" y="719"/>
                  </a:lnTo>
                  <a:lnTo>
                    <a:pt x="2462" y="646"/>
                  </a:lnTo>
                  <a:lnTo>
                    <a:pt x="2416" y="577"/>
                  </a:lnTo>
                  <a:lnTo>
                    <a:pt x="2371" y="511"/>
                  </a:lnTo>
                  <a:lnTo>
                    <a:pt x="2324" y="447"/>
                  </a:lnTo>
                  <a:lnTo>
                    <a:pt x="2278" y="388"/>
                  </a:lnTo>
                  <a:lnTo>
                    <a:pt x="2231" y="333"/>
                  </a:lnTo>
                  <a:lnTo>
                    <a:pt x="2185" y="282"/>
                  </a:lnTo>
                  <a:lnTo>
                    <a:pt x="2139" y="235"/>
                  </a:lnTo>
                  <a:lnTo>
                    <a:pt x="2094" y="191"/>
                  </a:lnTo>
                  <a:lnTo>
                    <a:pt x="2050" y="153"/>
                  </a:lnTo>
                  <a:lnTo>
                    <a:pt x="2007" y="117"/>
                  </a:lnTo>
                  <a:lnTo>
                    <a:pt x="1965" y="87"/>
                  </a:lnTo>
                  <a:lnTo>
                    <a:pt x="1926" y="61"/>
                  </a:lnTo>
                  <a:lnTo>
                    <a:pt x="1889" y="39"/>
                  </a:lnTo>
                  <a:lnTo>
                    <a:pt x="1871" y="30"/>
                  </a:lnTo>
                  <a:lnTo>
                    <a:pt x="1854" y="22"/>
                  </a:lnTo>
                  <a:lnTo>
                    <a:pt x="1838" y="16"/>
                  </a:lnTo>
                  <a:lnTo>
                    <a:pt x="1823" y="10"/>
                  </a:lnTo>
                  <a:lnTo>
                    <a:pt x="1808" y="6"/>
                  </a:lnTo>
                  <a:lnTo>
                    <a:pt x="1794" y="2"/>
                  </a:lnTo>
                  <a:lnTo>
                    <a:pt x="1780" y="1"/>
                  </a:lnTo>
                  <a:lnTo>
                    <a:pt x="1768" y="0"/>
                  </a:lnTo>
                  <a:lnTo>
                    <a:pt x="1757" y="1"/>
                  </a:lnTo>
                  <a:lnTo>
                    <a:pt x="1743" y="2"/>
                  </a:lnTo>
                  <a:lnTo>
                    <a:pt x="1729" y="6"/>
                  </a:lnTo>
                  <a:lnTo>
                    <a:pt x="1714" y="10"/>
                  </a:lnTo>
                  <a:lnTo>
                    <a:pt x="1699" y="16"/>
                  </a:lnTo>
                  <a:lnTo>
                    <a:pt x="1682" y="22"/>
                  </a:lnTo>
                  <a:lnTo>
                    <a:pt x="1666" y="30"/>
                  </a:lnTo>
                  <a:lnTo>
                    <a:pt x="1648" y="39"/>
                  </a:lnTo>
                  <a:lnTo>
                    <a:pt x="1611" y="61"/>
                  </a:lnTo>
                  <a:lnTo>
                    <a:pt x="1572" y="87"/>
                  </a:lnTo>
                  <a:lnTo>
                    <a:pt x="1530" y="117"/>
                  </a:lnTo>
                  <a:lnTo>
                    <a:pt x="1487" y="153"/>
                  </a:lnTo>
                  <a:lnTo>
                    <a:pt x="1443" y="191"/>
                  </a:lnTo>
                  <a:lnTo>
                    <a:pt x="1398" y="235"/>
                  </a:lnTo>
                  <a:lnTo>
                    <a:pt x="1352" y="282"/>
                  </a:lnTo>
                  <a:lnTo>
                    <a:pt x="1306" y="333"/>
                  </a:lnTo>
                  <a:lnTo>
                    <a:pt x="1259" y="388"/>
                  </a:lnTo>
                  <a:lnTo>
                    <a:pt x="1213" y="447"/>
                  </a:lnTo>
                  <a:lnTo>
                    <a:pt x="1166" y="511"/>
                  </a:lnTo>
                  <a:lnTo>
                    <a:pt x="1121" y="577"/>
                  </a:lnTo>
                  <a:lnTo>
                    <a:pt x="1075" y="646"/>
                  </a:lnTo>
                  <a:lnTo>
                    <a:pt x="1032" y="719"/>
                  </a:lnTo>
                  <a:lnTo>
                    <a:pt x="1012" y="757"/>
                  </a:lnTo>
                  <a:lnTo>
                    <a:pt x="991" y="797"/>
                  </a:lnTo>
                  <a:lnTo>
                    <a:pt x="970" y="836"/>
                  </a:lnTo>
                  <a:lnTo>
                    <a:pt x="950" y="876"/>
                  </a:lnTo>
                  <a:lnTo>
                    <a:pt x="931" y="917"/>
                  </a:lnTo>
                  <a:lnTo>
                    <a:pt x="912" y="958"/>
                  </a:lnTo>
                  <a:lnTo>
                    <a:pt x="894" y="1001"/>
                  </a:lnTo>
                  <a:lnTo>
                    <a:pt x="877" y="1044"/>
                  </a:lnTo>
                  <a:lnTo>
                    <a:pt x="860" y="1088"/>
                  </a:lnTo>
                  <a:lnTo>
                    <a:pt x="844" y="1132"/>
                  </a:lnTo>
                  <a:lnTo>
                    <a:pt x="829" y="1179"/>
                  </a:lnTo>
                  <a:lnTo>
                    <a:pt x="814" y="1224"/>
                  </a:lnTo>
                  <a:lnTo>
                    <a:pt x="801" y="1271"/>
                  </a:lnTo>
                  <a:lnTo>
                    <a:pt x="787" y="1319"/>
                  </a:lnTo>
                  <a:lnTo>
                    <a:pt x="775" y="1367"/>
                  </a:lnTo>
                  <a:lnTo>
                    <a:pt x="764" y="1416"/>
                  </a:lnTo>
                  <a:lnTo>
                    <a:pt x="754" y="1466"/>
                  </a:lnTo>
                  <a:lnTo>
                    <a:pt x="746" y="1515"/>
                  </a:lnTo>
                  <a:lnTo>
                    <a:pt x="737" y="1566"/>
                  </a:lnTo>
                  <a:lnTo>
                    <a:pt x="730" y="1618"/>
                  </a:lnTo>
                  <a:lnTo>
                    <a:pt x="723" y="1669"/>
                  </a:lnTo>
                  <a:lnTo>
                    <a:pt x="720" y="1722"/>
                  </a:lnTo>
                  <a:lnTo>
                    <a:pt x="716" y="1775"/>
                  </a:lnTo>
                  <a:lnTo>
                    <a:pt x="714" y="1829"/>
                  </a:lnTo>
                  <a:lnTo>
                    <a:pt x="712" y="1883"/>
                  </a:lnTo>
                  <a:lnTo>
                    <a:pt x="712" y="1936"/>
                  </a:lnTo>
                  <a:lnTo>
                    <a:pt x="714" y="1992"/>
                  </a:lnTo>
                  <a:lnTo>
                    <a:pt x="716" y="2048"/>
                  </a:lnTo>
                  <a:lnTo>
                    <a:pt x="723" y="2141"/>
                  </a:lnTo>
                  <a:lnTo>
                    <a:pt x="735" y="2237"/>
                  </a:lnTo>
                  <a:lnTo>
                    <a:pt x="747" y="2336"/>
                  </a:lnTo>
                  <a:lnTo>
                    <a:pt x="763" y="2437"/>
                  </a:lnTo>
                  <a:lnTo>
                    <a:pt x="780" y="2540"/>
                  </a:lnTo>
                  <a:lnTo>
                    <a:pt x="801" y="2644"/>
                  </a:lnTo>
                  <a:lnTo>
                    <a:pt x="823" y="2749"/>
                  </a:lnTo>
                  <a:lnTo>
                    <a:pt x="846" y="2856"/>
                  </a:lnTo>
                  <a:lnTo>
                    <a:pt x="872" y="2962"/>
                  </a:lnTo>
                  <a:lnTo>
                    <a:pt x="899" y="3069"/>
                  </a:lnTo>
                  <a:lnTo>
                    <a:pt x="926" y="3176"/>
                  </a:lnTo>
                  <a:lnTo>
                    <a:pt x="955" y="3281"/>
                  </a:lnTo>
                  <a:lnTo>
                    <a:pt x="985" y="3385"/>
                  </a:lnTo>
                  <a:lnTo>
                    <a:pt x="1014" y="3490"/>
                  </a:lnTo>
                  <a:lnTo>
                    <a:pt x="1045" y="3591"/>
                  </a:lnTo>
                  <a:lnTo>
                    <a:pt x="1075" y="3691"/>
                  </a:lnTo>
                  <a:lnTo>
                    <a:pt x="404" y="3521"/>
                  </a:lnTo>
                  <a:lnTo>
                    <a:pt x="0" y="5397"/>
                  </a:lnTo>
                  <a:lnTo>
                    <a:pt x="1362" y="4724"/>
                  </a:lnTo>
                  <a:lnTo>
                    <a:pt x="1768" y="5800"/>
                  </a:lnTo>
                  <a:lnTo>
                    <a:pt x="2174" y="4724"/>
                  </a:lnTo>
                  <a:close/>
                </a:path>
              </a:pathLst>
            </a:custGeom>
            <a:grpFill/>
            <a:ln w="19050">
              <a:noFill/>
            </a:ln>
            <a:effectLst/>
            <a:ex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29" name="任意多边形 28"/>
            <p:cNvSpPr/>
            <p:nvPr/>
          </p:nvSpPr>
          <p:spPr>
            <a:xfrm>
              <a:off x="9922624" y="2891833"/>
              <a:ext cx="504350" cy="3308383"/>
            </a:xfrm>
            <a:custGeom>
              <a:avLst/>
              <a:gdLst>
                <a:gd name="connsiteX0" fmla="*/ 243936 w 504350"/>
                <a:gd name="connsiteY0" fmla="*/ 0 h 3308383"/>
                <a:gd name="connsiteX1" fmla="*/ 260414 w 504350"/>
                <a:gd name="connsiteY1" fmla="*/ 0 h 3308383"/>
                <a:gd name="connsiteX2" fmla="*/ 263584 w 504350"/>
                <a:gd name="connsiteY2" fmla="*/ 338513 h 3308383"/>
                <a:gd name="connsiteX3" fmla="*/ 296771 w 504350"/>
                <a:gd name="connsiteY3" fmla="*/ 1250864 h 3308383"/>
                <a:gd name="connsiteX4" fmla="*/ 480386 w 504350"/>
                <a:gd name="connsiteY4" fmla="*/ 3188542 h 3308383"/>
                <a:gd name="connsiteX5" fmla="*/ 504350 w 504350"/>
                <a:gd name="connsiteY5" fmla="*/ 3308383 h 3308383"/>
                <a:gd name="connsiteX6" fmla="*/ 0 w 504350"/>
                <a:gd name="connsiteY6" fmla="*/ 3308383 h 3308383"/>
                <a:gd name="connsiteX7" fmla="*/ 23964 w 504350"/>
                <a:gd name="connsiteY7" fmla="*/ 3188542 h 3308383"/>
                <a:gd name="connsiteX8" fmla="*/ 207580 w 504350"/>
                <a:gd name="connsiteY8" fmla="*/ 1250864 h 3308383"/>
                <a:gd name="connsiteX9" fmla="*/ 240766 w 504350"/>
                <a:gd name="connsiteY9" fmla="*/ 338513 h 33083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504350" h="3308383">
                  <a:moveTo>
                    <a:pt x="243936" y="0"/>
                  </a:moveTo>
                  <a:lnTo>
                    <a:pt x="260414" y="0"/>
                  </a:lnTo>
                  <a:lnTo>
                    <a:pt x="263584" y="338513"/>
                  </a:lnTo>
                  <a:cubicBezTo>
                    <a:pt x="268875" y="619190"/>
                    <a:pt x="279825" y="927510"/>
                    <a:pt x="296771" y="1250864"/>
                  </a:cubicBezTo>
                  <a:cubicBezTo>
                    <a:pt x="339136" y="2059247"/>
                    <a:pt x="408953" y="2770268"/>
                    <a:pt x="480386" y="3188542"/>
                  </a:cubicBezTo>
                  <a:lnTo>
                    <a:pt x="504350" y="3308383"/>
                  </a:lnTo>
                  <a:lnTo>
                    <a:pt x="0" y="3308383"/>
                  </a:lnTo>
                  <a:lnTo>
                    <a:pt x="23964" y="3188542"/>
                  </a:lnTo>
                  <a:cubicBezTo>
                    <a:pt x="95398" y="2770268"/>
                    <a:pt x="165214" y="2059247"/>
                    <a:pt x="207580" y="1250864"/>
                  </a:cubicBezTo>
                  <a:cubicBezTo>
                    <a:pt x="224526" y="927510"/>
                    <a:pt x="235476" y="619190"/>
                    <a:pt x="240766" y="338513"/>
                  </a:cubicBezTo>
                  <a:close/>
                </a:path>
              </a:pathLst>
            </a:custGeom>
            <a:grpFill/>
            <a:ln w="19050">
              <a:noFill/>
            </a:ln>
            <a:effectLst>
              <a:outerShdw blurRad="419100" dist="25400" dir="2700000" sx="90000" sy="90000" algn="tl" rotWithShape="0">
                <a:schemeClr val="tx1">
                  <a:lumMod val="50000"/>
                  <a:lumOff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Bebas" pitchFamily="2" charset="0"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4719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2.22222E-6 L -0.08906 2.22222E-6 " pathEditMode="relative" rAng="0" ptsTypes="AA">
                                      <p:cBhvr>
                                        <p:cTn id="22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2.22222E-6 L 1.04167E-6 2.22222E-6 " pathEditMode="relative" rAng="0" ptsTypes="AA">
                                      <p:cBhvr>
                                        <p:cTn id="24" dur="75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1.85185E-6 L -0.08906 1.85185E-6 " pathEditMode="relative" rAng="0" ptsTypes="AA">
                                      <p:cBhvr>
                                        <p:cTn id="2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30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1.85185E-6 L 1.04167E-6 1.85185E-6 " pathEditMode="relative" rAng="0" ptsTypes="AA">
                                      <p:cBhvr>
                                        <p:cTn id="31" dur="7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35" presetClass="path" presetSubtype="0" decel="4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073 1.48148E-6 L -0.08906 1.48148E-6 " pathEditMode="relative" rAng="0" ptsTypes="AA">
                                      <p:cBhvr>
                                        <p:cTn id="36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99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35" presetClass="path" presetSubtype="0" accel="40000" decel="40000" fill="hold" grpId="2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0.03073 1.48148E-6 L 1.04167E-6 1.48148E-6 " pathEditMode="relative" rAng="0" ptsTypes="AA">
                                      <p:cBhvr>
                                        <p:cTn id="38" dur="7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36" y="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7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7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7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2" presetClass="entr" presetSubtype="8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42" presetClass="path" presetSubtype="0" decel="50000" fill="hold" nodeType="withEffect">
                                  <p:stCondLst>
                                    <p:cond delay="1500"/>
                                  </p:stCondLst>
                                  <p:childTnLst>
                                    <p:animMotion origin="layout" path="M 4.58333E-6 -3.7037E-6 L 4.58333E-6 0.52686 " pathEditMode="relative" rAng="0" ptsTypes="AA">
                                      <p:cBhvr>
                                        <p:cTn id="76" dur="175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634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5" grpId="1" animBg="1"/>
      <p:bldP spid="15" grpId="2" animBg="1"/>
      <p:bldP spid="16" grpId="0" animBg="1"/>
      <p:bldP spid="16" grpId="1" animBg="1"/>
      <p:bldP spid="16" grpId="2" animBg="1"/>
      <p:bldP spid="17" grpId="0" animBg="1"/>
      <p:bldP spid="17" grpId="1" animBg="1"/>
      <p:bldP spid="17" grpId="2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04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明年工作目标计划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Picture 2" descr="D:\desktop\66234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155" y="2630293"/>
            <a:ext cx="4371826" cy="251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矩形 15"/>
          <p:cNvSpPr/>
          <p:nvPr/>
        </p:nvSpPr>
        <p:spPr>
          <a:xfrm>
            <a:off x="1252195" y="2809438"/>
            <a:ext cx="3317401" cy="2071541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7" name="椭圆 16"/>
          <p:cNvSpPr/>
          <p:nvPr/>
        </p:nvSpPr>
        <p:spPr>
          <a:xfrm>
            <a:off x="5819615" y="2336278"/>
            <a:ext cx="1152128" cy="1152128"/>
          </a:xfrm>
          <a:prstGeom prst="ellipse">
            <a:avLst/>
          </a:prstGeom>
          <a:solidFill>
            <a:srgbClr val="597AA0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A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8" name="椭圆 17"/>
          <p:cNvSpPr/>
          <p:nvPr/>
        </p:nvSpPr>
        <p:spPr>
          <a:xfrm>
            <a:off x="7778651" y="2336278"/>
            <a:ext cx="1152128" cy="1152128"/>
          </a:xfrm>
          <a:prstGeom prst="ellipse">
            <a:avLst/>
          </a:prstGeom>
          <a:solidFill>
            <a:srgbClr val="C1253A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B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737687" y="2336278"/>
            <a:ext cx="1152128" cy="1152128"/>
          </a:xfrm>
          <a:prstGeom prst="ellipse">
            <a:avLst/>
          </a:prstGeom>
          <a:solidFill>
            <a:srgbClr val="597AA0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C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5643949" y="3885737"/>
            <a:ext cx="1503460" cy="314040"/>
          </a:xfrm>
          <a:prstGeom prst="rect">
            <a:avLst/>
          </a:prstGeom>
          <a:solidFill>
            <a:srgbClr val="597A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21" name="矩形 20"/>
          <p:cNvSpPr/>
          <p:nvPr/>
        </p:nvSpPr>
        <p:spPr>
          <a:xfrm>
            <a:off x="7602985" y="3885737"/>
            <a:ext cx="1503460" cy="314040"/>
          </a:xfrm>
          <a:prstGeom prst="rect">
            <a:avLst/>
          </a:prstGeom>
          <a:solidFill>
            <a:srgbClr val="C1253A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22" name="矩形 21"/>
          <p:cNvSpPr/>
          <p:nvPr/>
        </p:nvSpPr>
        <p:spPr>
          <a:xfrm>
            <a:off x="9562021" y="3885787"/>
            <a:ext cx="1503460" cy="314040"/>
          </a:xfrm>
          <a:prstGeom prst="rect">
            <a:avLst/>
          </a:prstGeom>
          <a:solidFill>
            <a:srgbClr val="597AA0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23" name="TextBox 16"/>
          <p:cNvSpPr txBox="1"/>
          <p:nvPr/>
        </p:nvSpPr>
        <p:spPr>
          <a:xfrm>
            <a:off x="5597668" y="4230837"/>
            <a:ext cx="1625696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4" name="TextBox 17"/>
          <p:cNvSpPr txBox="1"/>
          <p:nvPr/>
        </p:nvSpPr>
        <p:spPr>
          <a:xfrm>
            <a:off x="7579835" y="4230837"/>
            <a:ext cx="1625696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5" name="TextBox 18"/>
          <p:cNvSpPr txBox="1"/>
          <p:nvPr/>
        </p:nvSpPr>
        <p:spPr>
          <a:xfrm>
            <a:off x="9541458" y="4230837"/>
            <a:ext cx="1625696" cy="11182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</p:spTree>
    <p:extLst>
      <p:ext uri="{BB962C8B-B14F-4D97-AF65-F5344CB8AC3E}">
        <p14:creationId xmlns:p14="http://schemas.microsoft.com/office/powerpoint/2010/main" val="301193925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16" presetClass="entr" presetSubtype="4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3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6" presetClass="entr" presetSubtype="4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Horizontal)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9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30"/>
                            </p:stCondLst>
                            <p:childTnLst>
                              <p:par>
                                <p:cTn id="5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60"/>
                            </p:stCondLst>
                            <p:childTnLst>
                              <p:par>
                                <p:cTn id="5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7" dur="3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/>
      <p:bldP spid="24" grpId="0"/>
      <p:bldP spid="25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图片 24">
            <a:extLst>
              <a:ext uri="{FF2B5EF4-FFF2-40B4-BE49-F238E27FC236}">
                <a16:creationId xmlns:a16="http://schemas.microsoft.com/office/drawing/2014/main" id="{291A90D7-D0B5-4986-8D2F-EF53F2DCC2E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36" name="组合 35">
            <a:extLst>
              <a:ext uri="{FF2B5EF4-FFF2-40B4-BE49-F238E27FC236}">
                <a16:creationId xmlns:a16="http://schemas.microsoft.com/office/drawing/2014/main" id="{004F26BC-BB8A-4554-957F-655EC578FE78}"/>
              </a:ext>
            </a:extLst>
          </p:cNvPr>
          <p:cNvGrpSpPr/>
          <p:nvPr/>
        </p:nvGrpSpPr>
        <p:grpSpPr>
          <a:xfrm flipH="1">
            <a:off x="-1536284" y="-1890"/>
            <a:ext cx="8008867" cy="3517985"/>
            <a:chOff x="5540156" y="-4531"/>
            <a:chExt cx="8008867" cy="3517985"/>
          </a:xfrm>
        </p:grpSpPr>
        <p:sp>
          <p:nvSpPr>
            <p:cNvPr id="12" name="等腰三角形 11">
              <a:extLst>
                <a:ext uri="{FF2B5EF4-FFF2-40B4-BE49-F238E27FC236}">
                  <a16:creationId xmlns:a16="http://schemas.microsoft.com/office/drawing/2014/main" id="{AB17F641-5ECC-4453-8335-A11CABAF8610}"/>
                </a:ext>
              </a:extLst>
            </p:cNvPr>
            <p:cNvSpPr/>
            <p:nvPr/>
          </p:nvSpPr>
          <p:spPr>
            <a:xfrm rot="10800000">
              <a:off x="5540156" y="-4531"/>
              <a:ext cx="5181600" cy="2373830"/>
            </a:xfrm>
            <a:prstGeom prst="triangle">
              <a:avLst/>
            </a:prstGeom>
            <a:solidFill>
              <a:srgbClr val="C0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4FA83B12-9237-4B05-ADEB-5C2C3795F38E}"/>
                </a:ext>
              </a:extLst>
            </p:cNvPr>
            <p:cNvSpPr/>
            <p:nvPr/>
          </p:nvSpPr>
          <p:spPr>
            <a:xfrm rot="10800000">
              <a:off x="5890937" y="5080"/>
              <a:ext cx="7658086" cy="3508374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任意多边形: 形状 9">
            <a:extLst>
              <a:ext uri="{FF2B5EF4-FFF2-40B4-BE49-F238E27FC236}">
                <a16:creationId xmlns:a16="http://schemas.microsoft.com/office/drawing/2014/main" id="{4A105C88-EEC2-4D19-992D-7B305D236118}"/>
              </a:ext>
            </a:extLst>
          </p:cNvPr>
          <p:cNvSpPr/>
          <p:nvPr/>
        </p:nvSpPr>
        <p:spPr>
          <a:xfrm flipH="1">
            <a:off x="0" y="-27290"/>
            <a:ext cx="4221480" cy="5440680"/>
          </a:xfrm>
          <a:custGeom>
            <a:avLst/>
            <a:gdLst>
              <a:gd name="connsiteX0" fmla="*/ 3368040 w 4221480"/>
              <a:gd name="connsiteY0" fmla="*/ 0 h 5440680"/>
              <a:gd name="connsiteX1" fmla="*/ 1493520 w 4221480"/>
              <a:gd name="connsiteY1" fmla="*/ 15240 h 5440680"/>
              <a:gd name="connsiteX2" fmla="*/ 0 w 4221480"/>
              <a:gd name="connsiteY2" fmla="*/ 1440180 h 5440680"/>
              <a:gd name="connsiteX3" fmla="*/ 4221480 w 4221480"/>
              <a:gd name="connsiteY3" fmla="*/ 5440680 h 5440680"/>
              <a:gd name="connsiteX4" fmla="*/ 4206240 w 4221480"/>
              <a:gd name="connsiteY4" fmla="*/ 0 h 5440680"/>
              <a:gd name="connsiteX5" fmla="*/ 3368040 w 4221480"/>
              <a:gd name="connsiteY5" fmla="*/ 0 h 544068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21480" h="5440680">
                <a:moveTo>
                  <a:pt x="3368040" y="0"/>
                </a:moveTo>
                <a:lnTo>
                  <a:pt x="1493520" y="15240"/>
                </a:lnTo>
                <a:lnTo>
                  <a:pt x="0" y="1440180"/>
                </a:lnTo>
                <a:lnTo>
                  <a:pt x="4221480" y="5440680"/>
                </a:lnTo>
                <a:lnTo>
                  <a:pt x="4206240" y="0"/>
                </a:lnTo>
                <a:lnTo>
                  <a:pt x="336804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28570A41-4BAA-427B-A849-96C478A6DBA8}"/>
              </a:ext>
            </a:extLst>
          </p:cNvPr>
          <p:cNvCxnSpPr>
            <a:cxnSpLocks/>
          </p:cNvCxnSpPr>
          <p:nvPr/>
        </p:nvCxnSpPr>
        <p:spPr>
          <a:xfrm flipH="1">
            <a:off x="-247866" y="3498611"/>
            <a:ext cx="2472019" cy="2324100"/>
          </a:xfrm>
          <a:prstGeom prst="line">
            <a:avLst/>
          </a:prstGeom>
          <a:ln w="12700">
            <a:solidFill>
              <a:schemeClr val="tx1">
                <a:lumMod val="85000"/>
                <a:lumOff val="1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741EADBE-3F9F-4323-960E-AB567CAB1A23}"/>
              </a:ext>
            </a:extLst>
          </p:cNvPr>
          <p:cNvGrpSpPr/>
          <p:nvPr/>
        </p:nvGrpSpPr>
        <p:grpSpPr>
          <a:xfrm flipH="1">
            <a:off x="-344029" y="0"/>
            <a:ext cx="2646277" cy="4510719"/>
            <a:chOff x="9904124" y="-748825"/>
            <a:chExt cx="2646277" cy="4510719"/>
          </a:xfrm>
        </p:grpSpPr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71FB8235-CDF1-4C68-8690-CD5675181F4C}"/>
                </a:ext>
              </a:extLst>
            </p:cNvPr>
            <p:cNvSpPr/>
            <p:nvPr/>
          </p:nvSpPr>
          <p:spPr>
            <a:xfrm rot="16200000">
              <a:off x="8792702" y="362597"/>
              <a:ext cx="4510719" cy="2287876"/>
            </a:xfrm>
            <a:prstGeom prst="triangle">
              <a:avLst/>
            </a:prstGeom>
            <a:solidFill>
              <a:srgbClr val="D32E3E">
                <a:alpha val="74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75A72151-2CE9-48C7-9955-6A26DA8BC621}"/>
                </a:ext>
              </a:extLst>
            </p:cNvPr>
            <p:cNvSpPr/>
            <p:nvPr/>
          </p:nvSpPr>
          <p:spPr>
            <a:xfrm rot="16200000">
              <a:off x="9174809" y="491184"/>
              <a:ext cx="4003679" cy="2030701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标题 1">
              <a:extLst>
                <a:ext uri="{FF2B5EF4-FFF2-40B4-BE49-F238E27FC236}">
                  <a16:creationId xmlns:a16="http://schemas.microsoft.com/office/drawing/2014/main" id="{6EA66750-05F9-4631-83D3-552A04F6537B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471536" y="953033"/>
              <a:ext cx="2078865" cy="1325563"/>
            </a:xfrm>
            <a:prstGeom prst="rect">
              <a:avLst/>
            </a:prstGeom>
          </p:spPr>
          <p:txBody>
            <a:bodyPr vert="horz" lIns="91440" tIns="45720" rIns="91440" bIns="45720" rtlCol="0" anchor="b">
              <a:normAutofit/>
            </a:bodyPr>
            <a:lstStyle>
              <a:lvl1pPr algn="ctr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4400" b="1" spc="600" dirty="0">
                  <a:solidFill>
                    <a:srgbClr val="C025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LO</a:t>
              </a:r>
            </a:p>
            <a:p>
              <a:r>
                <a:rPr lang="en-US" altLang="zh-CN" sz="4400" b="1" spc="600" dirty="0">
                  <a:solidFill>
                    <a:srgbClr val="C0253A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ntique Olive Compact" panose="020B0904030504030204" pitchFamily="34" charset="0"/>
                </a:rPr>
                <a:t>GO</a:t>
              </a:r>
              <a:endParaRPr lang="zh-CN" altLang="en-US" sz="4400" b="1" spc="600" dirty="0">
                <a:solidFill>
                  <a:srgbClr val="C0253A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ntique Olive Compact" panose="020B0904030504030204" pitchFamily="34" charset="0"/>
              </a:endParaRPr>
            </a:p>
          </p:txBody>
        </p:sp>
      </p:grpSp>
      <p:sp>
        <p:nvSpPr>
          <p:cNvPr id="27" name="文本框 3">
            <a:extLst>
              <a:ext uri="{FF2B5EF4-FFF2-40B4-BE49-F238E27FC236}">
                <a16:creationId xmlns:a16="http://schemas.microsoft.com/office/drawing/2014/main" id="{B8A25CCF-711C-4223-AC66-FB88752EE924}"/>
              </a:ext>
            </a:extLst>
          </p:cNvPr>
          <p:cNvSpPr txBox="1"/>
          <p:nvPr/>
        </p:nvSpPr>
        <p:spPr>
          <a:xfrm>
            <a:off x="3691055" y="3429000"/>
            <a:ext cx="7413908" cy="144655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defTabSz="1219170"/>
            <a:r>
              <a:rPr lang="zh-CN" altLang="en-US" sz="8800" b="1" spc="300" dirty="0">
                <a:solidFill>
                  <a:srgbClr val="D42F3F"/>
                </a:solidFill>
                <a:effectLst>
                  <a:innerShdw blurRad="63500" dist="50800" dir="18900000">
                    <a:prstClr val="black">
                      <a:alpha val="50000"/>
                    </a:prstClr>
                  </a:innerShdw>
                </a:effectLst>
                <a:latin typeface="+mn-ea"/>
                <a:cs typeface="+mn-ea"/>
                <a:sym typeface="微软雅黑"/>
              </a:rPr>
              <a:t>感谢您的欣赏</a:t>
            </a: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D575F8F1-4604-48B4-A793-34AF4A9427DF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DC017AC3-CBAF-4B6F-AE16-488105773C9F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28" name="等腰三角形 27">
                <a:extLst>
                  <a:ext uri="{FF2B5EF4-FFF2-40B4-BE49-F238E27FC236}">
                    <a16:creationId xmlns:a16="http://schemas.microsoft.com/office/drawing/2014/main" id="{DF43F1D0-4BBA-4E8F-87CA-BDAA48B7D723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29" name="等腰三角形 28">
                <a:extLst>
                  <a:ext uri="{FF2B5EF4-FFF2-40B4-BE49-F238E27FC236}">
                    <a16:creationId xmlns:a16="http://schemas.microsoft.com/office/drawing/2014/main" id="{C39C33EE-29E9-481D-8741-34D92AB27EB2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E7A30149-D2BD-4D37-8248-94BC5EE89059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5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等腰三角形 25">
              <a:extLst>
                <a:ext uri="{FF2B5EF4-FFF2-40B4-BE49-F238E27FC236}">
                  <a16:creationId xmlns:a16="http://schemas.microsoft.com/office/drawing/2014/main" id="{77828463-56E5-438C-8D5F-D0CF6A0B5F8A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282739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 p14:presetBounceEnd="44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44000">
                                          <p:cBhvr additive="base">
                                            <p:cTn id="2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44000">
                                          <p:cBhvr additive="base"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27" grpId="0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right)">
                                          <p:cBhvr>
                                            <p:cTn id="7" dur="500"/>
                                            <p:tgtEl>
                                              <p:spTgt spid="3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9" presetID="22" presetClass="entr" presetSubtype="1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1" dur="500"/>
                                            <p:tgtEl>
                                              <p:spTgt spid="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3" presetID="22" presetClass="entr" presetSubtype="1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up)">
                                          <p:cBhvr>
                                            <p:cTn id="15" dur="500"/>
                                            <p:tgtEl>
                                              <p:spTgt spid="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7" presetID="2" presetClass="entr" presetSubtype="2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500" fill="hold"/>
                                            <p:tgtEl>
                                              <p:spTgt spid="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2" presetID="2" presetClass="entr" presetSubtype="2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5" dur="10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6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5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" grpId="0" animBg="1"/>
          <p:bldP spid="27" grpId="0"/>
        </p:bldLst>
      </p:timing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04F163-B047-47D4-9442-695464DF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12" name="组合 11">
            <a:extLst>
              <a:ext uri="{FF2B5EF4-FFF2-40B4-BE49-F238E27FC236}">
                <a16:creationId xmlns:a16="http://schemas.microsoft.com/office/drawing/2014/main" id="{CF7DD476-6B1C-47F8-96FA-B24359261CED}"/>
              </a:ext>
            </a:extLst>
          </p:cNvPr>
          <p:cNvGrpSpPr/>
          <p:nvPr/>
        </p:nvGrpSpPr>
        <p:grpSpPr>
          <a:xfrm rot="10800000">
            <a:off x="7329612" y="-10157"/>
            <a:ext cx="4630738" cy="2094972"/>
            <a:chOff x="2069037" y="2469592"/>
            <a:chExt cx="3455463" cy="1563271"/>
          </a:xfrm>
        </p:grpSpPr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4ED4E1BA-4B02-4BF3-A646-6287747BAB6F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4" name="等腰三角形 13">
              <a:extLst>
                <a:ext uri="{FF2B5EF4-FFF2-40B4-BE49-F238E27FC236}">
                  <a16:creationId xmlns:a16="http://schemas.microsoft.com/office/drawing/2014/main" id="{20FC42DE-7EB9-47CC-87EC-1BB7A984F091}"/>
                </a:ext>
              </a:extLst>
            </p:cNvPr>
            <p:cNvSpPr/>
            <p:nvPr/>
          </p:nvSpPr>
          <p:spPr>
            <a:xfrm>
              <a:off x="2069037" y="2469592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F077DACE-0435-405C-951F-E5FEBE58CAD1}"/>
              </a:ext>
            </a:extLst>
          </p:cNvPr>
          <p:cNvGrpSpPr/>
          <p:nvPr/>
        </p:nvGrpSpPr>
        <p:grpSpPr>
          <a:xfrm>
            <a:off x="132287" y="4831609"/>
            <a:ext cx="4465113" cy="2020042"/>
            <a:chOff x="2069037" y="2469592"/>
            <a:chExt cx="3455463" cy="1563271"/>
          </a:xfrm>
        </p:grpSpPr>
        <p:sp>
          <p:nvSpPr>
            <p:cNvPr id="9" name="等腰三角形 8">
              <a:extLst>
                <a:ext uri="{FF2B5EF4-FFF2-40B4-BE49-F238E27FC236}">
                  <a16:creationId xmlns:a16="http://schemas.microsoft.com/office/drawing/2014/main" id="{5D74A352-B06B-41AF-A70E-49BDD877DB37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10" name="等腰三角形 9">
              <a:extLst>
                <a:ext uri="{FF2B5EF4-FFF2-40B4-BE49-F238E27FC236}">
                  <a16:creationId xmlns:a16="http://schemas.microsoft.com/office/drawing/2014/main" id="{5C1E4680-1A11-4FCB-9ECB-8EA68F189D3B}"/>
                </a:ext>
              </a:extLst>
            </p:cNvPr>
            <p:cNvSpPr/>
            <p:nvPr/>
          </p:nvSpPr>
          <p:spPr>
            <a:xfrm>
              <a:off x="2069037" y="2469592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15" name="任意多边形: 形状 14">
            <a:extLst>
              <a:ext uri="{FF2B5EF4-FFF2-40B4-BE49-F238E27FC236}">
                <a16:creationId xmlns:a16="http://schemas.microsoft.com/office/drawing/2014/main" id="{1627BCD8-9435-4EBC-8BFE-1888437EC122}"/>
              </a:ext>
            </a:extLst>
          </p:cNvPr>
          <p:cNvSpPr/>
          <p:nvPr/>
        </p:nvSpPr>
        <p:spPr>
          <a:xfrm>
            <a:off x="9036176" y="-17849"/>
            <a:ext cx="3181350" cy="3932773"/>
          </a:xfrm>
          <a:custGeom>
            <a:avLst/>
            <a:gdLst>
              <a:gd name="connsiteX0" fmla="*/ 3095625 w 3105150"/>
              <a:gd name="connsiteY0" fmla="*/ 19050 h 3838575"/>
              <a:gd name="connsiteX1" fmla="*/ 971550 w 3105150"/>
              <a:gd name="connsiteY1" fmla="*/ 0 h 3838575"/>
              <a:gd name="connsiteX2" fmla="*/ 0 w 3105150"/>
              <a:gd name="connsiteY2" fmla="*/ 942975 h 3838575"/>
              <a:gd name="connsiteX3" fmla="*/ 3105150 w 3105150"/>
              <a:gd name="connsiteY3" fmla="*/ 3838575 h 3838575"/>
              <a:gd name="connsiteX4" fmla="*/ 3095625 w 3105150"/>
              <a:gd name="connsiteY4" fmla="*/ 19050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05150" h="3838575">
                <a:moveTo>
                  <a:pt x="3095625" y="19050"/>
                </a:moveTo>
                <a:lnTo>
                  <a:pt x="971550" y="0"/>
                </a:lnTo>
                <a:lnTo>
                  <a:pt x="0" y="942975"/>
                </a:lnTo>
                <a:lnTo>
                  <a:pt x="3105150" y="3838575"/>
                </a:lnTo>
                <a:lnTo>
                  <a:pt x="3095625" y="1905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等腰三角形 15">
            <a:extLst>
              <a:ext uri="{FF2B5EF4-FFF2-40B4-BE49-F238E27FC236}">
                <a16:creationId xmlns:a16="http://schemas.microsoft.com/office/drawing/2014/main" id="{9FD9F398-9DE7-4AB8-8DD7-299013439964}"/>
              </a:ext>
            </a:extLst>
          </p:cNvPr>
          <p:cNvSpPr/>
          <p:nvPr/>
        </p:nvSpPr>
        <p:spPr>
          <a:xfrm rot="16200000">
            <a:off x="10274473" y="279160"/>
            <a:ext cx="2539782" cy="1346327"/>
          </a:xfrm>
          <a:prstGeom prst="triangle">
            <a:avLst/>
          </a:prstGeom>
          <a:solidFill>
            <a:srgbClr val="D42F3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任意多边形: 形状 6">
            <a:extLst>
              <a:ext uri="{FF2B5EF4-FFF2-40B4-BE49-F238E27FC236}">
                <a16:creationId xmlns:a16="http://schemas.microsoft.com/office/drawing/2014/main" id="{2FF3935F-3BC9-40F2-989A-18D5EDDC24E5}"/>
              </a:ext>
            </a:extLst>
          </p:cNvPr>
          <p:cNvSpPr/>
          <p:nvPr/>
        </p:nvSpPr>
        <p:spPr>
          <a:xfrm>
            <a:off x="-9525" y="3025775"/>
            <a:ext cx="3124200" cy="3838575"/>
          </a:xfrm>
          <a:custGeom>
            <a:avLst/>
            <a:gdLst>
              <a:gd name="connsiteX0" fmla="*/ 2219325 w 3181350"/>
              <a:gd name="connsiteY0" fmla="*/ 3838575 h 3838575"/>
              <a:gd name="connsiteX1" fmla="*/ 3181350 w 3181350"/>
              <a:gd name="connsiteY1" fmla="*/ 2962275 h 3838575"/>
              <a:gd name="connsiteX2" fmla="*/ 0 w 3181350"/>
              <a:gd name="connsiteY2" fmla="*/ 0 h 3838575"/>
              <a:gd name="connsiteX3" fmla="*/ 38100 w 3181350"/>
              <a:gd name="connsiteY3" fmla="*/ 3838575 h 3838575"/>
              <a:gd name="connsiteX4" fmla="*/ 2219325 w 3181350"/>
              <a:gd name="connsiteY4" fmla="*/ 3838575 h 3838575"/>
              <a:gd name="connsiteX0" fmla="*/ 2219325 w 3114675"/>
              <a:gd name="connsiteY0" fmla="*/ 3838575 h 3838575"/>
              <a:gd name="connsiteX1" fmla="*/ 3114675 w 3114675"/>
              <a:gd name="connsiteY1" fmla="*/ 3019425 h 3838575"/>
              <a:gd name="connsiteX2" fmla="*/ 0 w 3114675"/>
              <a:gd name="connsiteY2" fmla="*/ 0 h 3838575"/>
              <a:gd name="connsiteX3" fmla="*/ 38100 w 3114675"/>
              <a:gd name="connsiteY3" fmla="*/ 3838575 h 3838575"/>
              <a:gd name="connsiteX4" fmla="*/ 2219325 w 3114675"/>
              <a:gd name="connsiteY4" fmla="*/ 3838575 h 3838575"/>
              <a:gd name="connsiteX0" fmla="*/ 2219325 w 3124200"/>
              <a:gd name="connsiteY0" fmla="*/ 3838575 h 3838575"/>
              <a:gd name="connsiteX1" fmla="*/ 3124200 w 3124200"/>
              <a:gd name="connsiteY1" fmla="*/ 3019425 h 3838575"/>
              <a:gd name="connsiteX2" fmla="*/ 0 w 3124200"/>
              <a:gd name="connsiteY2" fmla="*/ 0 h 3838575"/>
              <a:gd name="connsiteX3" fmla="*/ 38100 w 3124200"/>
              <a:gd name="connsiteY3" fmla="*/ 3838575 h 3838575"/>
              <a:gd name="connsiteX4" fmla="*/ 2219325 w 3124200"/>
              <a:gd name="connsiteY4" fmla="*/ 3838575 h 38385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24200" h="3838575">
                <a:moveTo>
                  <a:pt x="2219325" y="3838575"/>
                </a:moveTo>
                <a:lnTo>
                  <a:pt x="3124200" y="3019425"/>
                </a:lnTo>
                <a:lnTo>
                  <a:pt x="0" y="0"/>
                </a:lnTo>
                <a:lnTo>
                  <a:pt x="38100" y="3838575"/>
                </a:lnTo>
                <a:lnTo>
                  <a:pt x="2219325" y="3838575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>
            <a:extLst>
              <a:ext uri="{FF2B5EF4-FFF2-40B4-BE49-F238E27FC236}">
                <a16:creationId xmlns:a16="http://schemas.microsoft.com/office/drawing/2014/main" id="{04436043-C977-4975-9A6C-1241AD92C145}"/>
              </a:ext>
            </a:extLst>
          </p:cNvPr>
          <p:cNvSpPr/>
          <p:nvPr/>
        </p:nvSpPr>
        <p:spPr>
          <a:xfrm rot="5400000">
            <a:off x="-642272" y="5283200"/>
            <a:ext cx="2808544" cy="1524000"/>
          </a:xfrm>
          <a:prstGeom prst="triangle">
            <a:avLst/>
          </a:prstGeom>
          <a:solidFill>
            <a:srgbClr val="D42F3F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471644E-BFA4-463D-A851-CA37729AD103}"/>
              </a:ext>
            </a:extLst>
          </p:cNvPr>
          <p:cNvSpPr txBox="1"/>
          <p:nvPr/>
        </p:nvSpPr>
        <p:spPr>
          <a:xfrm>
            <a:off x="1327380" y="1340048"/>
            <a:ext cx="9624634" cy="36491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版权声明</a:t>
            </a:r>
          </a:p>
          <a:p>
            <a:pPr marL="0" marR="0" lvl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感谢您下载包图网平台上提供的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在包图网出售的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模板是免版税类（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Royalty-Free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）正版受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中国人民共和国著作法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世界版权公约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的保护，作品的所有权、版权和著作权归包图网所有，您下载的是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模板素材的使用权。</a:t>
            </a:r>
          </a:p>
          <a:p>
            <a:pPr marL="0" marR="0" lvl="0" indent="0" algn="just" defTabSz="914400" rtl="0" eaLnBrk="1" fontAlgn="auto" latinLnBrk="0" hangingPunct="1">
              <a:lnSpc>
                <a:spcPts val="3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不得将包图网的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7E5923CF-A6F8-4827-A7B5-33D466BF81DF}"/>
              </a:ext>
            </a:extLst>
          </p:cNvPr>
          <p:cNvSpPr txBox="1"/>
          <p:nvPr/>
        </p:nvSpPr>
        <p:spPr>
          <a:xfrm>
            <a:off x="1318633" y="5236749"/>
            <a:ext cx="4853567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更多精品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t>模板：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uLnTx/>
                <a:uFillTx/>
                <a:latin typeface="等线"/>
                <a:ea typeface="等线" panose="02010600030101010101" pitchFamily="2" charset="-122"/>
                <a:cs typeface="+mn-cs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http://ibaotu.com/ppt/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FBE138CB-5A23-43BD-BD5C-23194F9595A4}"/>
              </a:ext>
            </a:extLst>
          </p:cNvPr>
          <p:cNvGrpSpPr/>
          <p:nvPr/>
        </p:nvGrpSpPr>
        <p:grpSpPr>
          <a:xfrm>
            <a:off x="9587875" y="5246742"/>
            <a:ext cx="1364139" cy="369332"/>
            <a:chOff x="8158550" y="5010841"/>
            <a:chExt cx="1364139" cy="369332"/>
          </a:xfrm>
          <a:effectLst/>
        </p:grpSpPr>
        <p:sp>
          <p:nvSpPr>
            <p:cNvPr id="48" name="矩形: 圆角 47">
              <a:extLst>
                <a:ext uri="{FF2B5EF4-FFF2-40B4-BE49-F238E27FC236}">
                  <a16:creationId xmlns:a16="http://schemas.microsoft.com/office/drawing/2014/main" id="{CD9C7A66-99E9-465C-AD58-59B2C0073C3C}"/>
                </a:ext>
              </a:extLst>
            </p:cNvPr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rgbClr val="D42F3F"/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highlight>
                  <a:srgbClr val="FFFF00"/>
                </a:highlight>
                <a:uLnTx/>
                <a:uFillTx/>
                <a:latin typeface="等线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643AE98D-0948-438A-A75A-2187B29D129A}"/>
                </a:ext>
              </a:extLst>
            </p:cNvPr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hlinkClick r:id="rId6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点击进入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351281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0">
        <p:random/>
      </p:transition>
    </mc:Choice>
    <mc:Fallback xmlns="">
      <p:transition spd="slow" advClick="0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04F163-B047-47D4-9442-695464DF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4" name="TextBox 48">
            <a:extLst>
              <a:ext uri="{FF2B5EF4-FFF2-40B4-BE49-F238E27FC236}">
                <a16:creationId xmlns:a16="http://schemas.microsoft.com/office/drawing/2014/main" id="{EFE31C7E-5AA3-4DCB-9A50-73F5B82C655F}"/>
              </a:ext>
            </a:extLst>
          </p:cNvPr>
          <p:cNvSpPr txBox="1"/>
          <p:nvPr/>
        </p:nvSpPr>
        <p:spPr>
          <a:xfrm>
            <a:off x="4950660" y="2628634"/>
            <a:ext cx="52035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rPr>
              <a:t>年度工作内容概述</a:t>
            </a:r>
          </a:p>
        </p:txBody>
      </p:sp>
      <p:sp>
        <p:nvSpPr>
          <p:cNvPr id="46" name="TextBox 49">
            <a:extLst>
              <a:ext uri="{FF2B5EF4-FFF2-40B4-BE49-F238E27FC236}">
                <a16:creationId xmlns:a16="http://schemas.microsoft.com/office/drawing/2014/main" id="{F4B581C0-F2E5-4957-AE1C-C0952D9BC271}"/>
              </a:ext>
            </a:extLst>
          </p:cNvPr>
          <p:cNvSpPr txBox="1"/>
          <p:nvPr/>
        </p:nvSpPr>
        <p:spPr>
          <a:xfrm>
            <a:off x="5032702" y="3518960"/>
            <a:ext cx="5505450" cy="1249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ts val="2500"/>
              </a:lnSpc>
              <a:defRPr/>
            </a:pPr>
            <a:r>
              <a:rPr lang="en-US" altLang="zh-CN" sz="2000" dirty="0"/>
              <a:t>Time would heal almost all wounds. If your wounds have not been healed up, please wait for a short while.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  <a:p>
            <a:pPr defTabSz="1219170" eaLnBrk="0" hangingPunct="0"/>
            <a:endParaRPr lang="zh-CN" altLang="en-US" sz="1867" dirty="0">
              <a:solidFill>
                <a:srgbClr val="000000">
                  <a:lumMod val="65000"/>
                  <a:lumOff val="35000"/>
                </a:srgb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ABA15B7-6B8B-4D92-9564-E25287F69201}"/>
              </a:ext>
            </a:extLst>
          </p:cNvPr>
          <p:cNvGrpSpPr/>
          <p:nvPr/>
        </p:nvGrpSpPr>
        <p:grpSpPr>
          <a:xfrm>
            <a:off x="666428" y="4775317"/>
            <a:ext cx="4988196" cy="2082570"/>
            <a:chOff x="1802301" y="2478847"/>
            <a:chExt cx="3722199" cy="1554016"/>
          </a:xfrm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163964A6-E51C-4D81-A9C2-C25B95EDAE07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1EA6DDF2-2CFF-4BA4-A11C-E68A7EC60F7F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07C633-64BC-4605-BD38-77EA55A57B82}"/>
              </a:ext>
            </a:extLst>
          </p:cNvPr>
          <p:cNvGrpSpPr/>
          <p:nvPr/>
        </p:nvGrpSpPr>
        <p:grpSpPr>
          <a:xfrm>
            <a:off x="1917455" y="2236447"/>
            <a:ext cx="2651522" cy="2653161"/>
            <a:chOff x="1917455" y="2236447"/>
            <a:chExt cx="2651522" cy="2653161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0CE5F5B-0FDC-4662-8DC7-F9CCD21D8591}"/>
                </a:ext>
              </a:extLst>
            </p:cNvPr>
            <p:cNvGrpSpPr/>
            <p:nvPr/>
          </p:nvGrpSpPr>
          <p:grpSpPr>
            <a:xfrm>
              <a:off x="1917455" y="2236447"/>
              <a:ext cx="2651522" cy="2653161"/>
              <a:chOff x="265239" y="1114832"/>
              <a:chExt cx="2796817" cy="2798546"/>
            </a:xfrm>
            <a:effectLst>
              <a:outerShdw blurRad="381000" dist="101600" dir="2700000" algn="ctr" rotWithShape="0">
                <a:srgbClr val="000000">
                  <a:alpha val="30000"/>
                </a:srgbClr>
              </a:outerShdw>
            </a:effectLst>
          </p:grpSpPr>
          <p:sp>
            <p:nvSpPr>
              <p:cNvPr id="54" name="Freeform 3297">
                <a:extLst>
                  <a:ext uri="{FF2B5EF4-FFF2-40B4-BE49-F238E27FC236}">
                    <a16:creationId xmlns:a16="http://schemas.microsoft.com/office/drawing/2014/main" id="{76A65694-DD97-485F-B1D9-4087AA0CD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39" y="1114832"/>
                <a:ext cx="2796817" cy="2798546"/>
              </a:xfrm>
              <a:custGeom>
                <a:avLst/>
                <a:gdLst>
                  <a:gd name="T0" fmla="*/ 1619 w 3239"/>
                  <a:gd name="T1" fmla="*/ 3241 h 3241"/>
                  <a:gd name="T2" fmla="*/ 0 w 3239"/>
                  <a:gd name="T3" fmla="*/ 1620 h 3241"/>
                  <a:gd name="T4" fmla="*/ 1619 w 3239"/>
                  <a:gd name="T5" fmla="*/ 0 h 3241"/>
                  <a:gd name="T6" fmla="*/ 3239 w 3239"/>
                  <a:gd name="T7" fmla="*/ 1620 h 3241"/>
                  <a:gd name="T8" fmla="*/ 1619 w 3239"/>
                  <a:gd name="T9" fmla="*/ 3241 h 3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9" h="3241">
                    <a:moveTo>
                      <a:pt x="1619" y="3241"/>
                    </a:moveTo>
                    <a:lnTo>
                      <a:pt x="0" y="1620"/>
                    </a:lnTo>
                    <a:lnTo>
                      <a:pt x="1619" y="0"/>
                    </a:lnTo>
                    <a:lnTo>
                      <a:pt x="3239" y="1620"/>
                    </a:lnTo>
                    <a:lnTo>
                      <a:pt x="1619" y="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444500" dist="63500" dir="2700000" algn="l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5" name="Freeform 3297">
                <a:extLst>
                  <a:ext uri="{FF2B5EF4-FFF2-40B4-BE49-F238E27FC236}">
                    <a16:creationId xmlns:a16="http://schemas.microsoft.com/office/drawing/2014/main" id="{5176CD30-3430-445F-8F13-F76E160C8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83" y="1211088"/>
                <a:ext cx="2580144" cy="2581737"/>
              </a:xfrm>
              <a:custGeom>
                <a:avLst/>
                <a:gdLst>
                  <a:gd name="T0" fmla="*/ 1619 w 3239"/>
                  <a:gd name="T1" fmla="*/ 3241 h 3241"/>
                  <a:gd name="T2" fmla="*/ 0 w 3239"/>
                  <a:gd name="T3" fmla="*/ 1620 h 3241"/>
                  <a:gd name="T4" fmla="*/ 1619 w 3239"/>
                  <a:gd name="T5" fmla="*/ 0 h 3241"/>
                  <a:gd name="T6" fmla="*/ 3239 w 3239"/>
                  <a:gd name="T7" fmla="*/ 1620 h 3241"/>
                  <a:gd name="T8" fmla="*/ 1619 w 3239"/>
                  <a:gd name="T9" fmla="*/ 3241 h 3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9" h="3241">
                    <a:moveTo>
                      <a:pt x="1619" y="3241"/>
                    </a:moveTo>
                    <a:lnTo>
                      <a:pt x="0" y="1620"/>
                    </a:lnTo>
                    <a:lnTo>
                      <a:pt x="1619" y="0"/>
                    </a:lnTo>
                    <a:lnTo>
                      <a:pt x="3239" y="1620"/>
                    </a:lnTo>
                    <a:lnTo>
                      <a:pt x="1619" y="3241"/>
                    </a:lnTo>
                    <a:close/>
                  </a:path>
                </a:pathLst>
              </a:custGeom>
              <a:solidFill>
                <a:srgbClr val="597A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6" name="TextBox 48">
              <a:extLst>
                <a:ext uri="{FF2B5EF4-FFF2-40B4-BE49-F238E27FC236}">
                  <a16:creationId xmlns:a16="http://schemas.microsoft.com/office/drawing/2014/main" id="{BE713A55-1116-4C71-929E-129797F7A786}"/>
                </a:ext>
              </a:extLst>
            </p:cNvPr>
            <p:cNvSpPr txBox="1"/>
            <p:nvPr/>
          </p:nvSpPr>
          <p:spPr>
            <a:xfrm>
              <a:off x="2298285" y="2997966"/>
              <a:ext cx="1979448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/>
              <a:r>
                <a:rPr lang="en-US" altLang="zh-CN" sz="8000" b="1" dirty="0">
                  <a:solidFill>
                    <a:srgbClr val="FFFFFF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01</a:t>
              </a:r>
              <a:endParaRPr lang="en-GB" altLang="zh-CN" sz="80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B0C149-30F1-4872-BCEF-C3A15F3F8068}"/>
              </a:ext>
            </a:extLst>
          </p:cNvPr>
          <p:cNvGrpSpPr/>
          <p:nvPr/>
        </p:nvGrpSpPr>
        <p:grpSpPr>
          <a:xfrm>
            <a:off x="7329612" y="-317567"/>
            <a:ext cx="4887915" cy="4232491"/>
            <a:chOff x="7329612" y="-317567"/>
            <a:chExt cx="4887915" cy="4232491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90111B1-A3B1-4854-A739-962D8447D142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61" name="等腰三角形 60">
                <a:extLst>
                  <a:ext uri="{FF2B5EF4-FFF2-40B4-BE49-F238E27FC236}">
                    <a16:creationId xmlns:a16="http://schemas.microsoft.com/office/drawing/2014/main" id="{C5CC454D-B541-402E-90E2-3E0CF87FEA6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6DC5F74-93EB-4D9B-9B1B-B851EEE7C1C4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FF0529E-A02C-4085-82CF-4A00198A03BD}"/>
                </a:ext>
              </a:extLst>
            </p:cNvPr>
            <p:cNvSpPr/>
            <p:nvPr/>
          </p:nvSpPr>
          <p:spPr>
            <a:xfrm>
              <a:off x="9036176" y="-17849"/>
              <a:ext cx="3181350" cy="3932773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1C426C3C-11D5-4D16-A6BF-12C8FE2FC1EE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6234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Click="0" advTm="0">
        <p14:flip dir="r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7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01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年度工作内容概述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679192" y="1733376"/>
            <a:ext cx="3493265" cy="977952"/>
            <a:chOff x="4757172" y="1733376"/>
            <a:chExt cx="3493265" cy="977952"/>
          </a:xfrm>
        </p:grpSpPr>
        <p:sp>
          <p:nvSpPr>
            <p:cNvPr id="74" name="矩形 73"/>
            <p:cNvSpPr/>
            <p:nvPr/>
          </p:nvSpPr>
          <p:spPr>
            <a:xfrm>
              <a:off x="4834117" y="2106034"/>
              <a:ext cx="3416320" cy="605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endParaRPr>
            </a:p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单说明即可，不必过于繁琐，注意板面美观度。</a:t>
              </a:r>
            </a:p>
          </p:txBody>
        </p:sp>
        <p:sp>
          <p:nvSpPr>
            <p:cNvPr id="75" name="矩形 74"/>
            <p:cNvSpPr/>
            <p:nvPr/>
          </p:nvSpPr>
          <p:spPr>
            <a:xfrm>
              <a:off x="4757172" y="173337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5679192" y="2793258"/>
            <a:ext cx="3493264" cy="977952"/>
            <a:chOff x="4757172" y="1733376"/>
            <a:chExt cx="3493264" cy="977952"/>
          </a:xfrm>
        </p:grpSpPr>
        <p:sp>
          <p:nvSpPr>
            <p:cNvPr id="77" name="矩形 76"/>
            <p:cNvSpPr/>
            <p:nvPr/>
          </p:nvSpPr>
          <p:spPr>
            <a:xfrm>
              <a:off x="4834116" y="2106034"/>
              <a:ext cx="3416320" cy="605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endParaRPr>
            </a:p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单说明即可，不必过于繁琐，注意板面美观度。</a:t>
              </a:r>
            </a:p>
          </p:txBody>
        </p:sp>
        <p:sp>
          <p:nvSpPr>
            <p:cNvPr id="78" name="矩形 77"/>
            <p:cNvSpPr/>
            <p:nvPr/>
          </p:nvSpPr>
          <p:spPr>
            <a:xfrm>
              <a:off x="4757172" y="173337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5679192" y="3873721"/>
            <a:ext cx="3493264" cy="977952"/>
            <a:chOff x="4757172" y="1733376"/>
            <a:chExt cx="3493264" cy="977952"/>
          </a:xfrm>
        </p:grpSpPr>
        <p:sp>
          <p:nvSpPr>
            <p:cNvPr id="80" name="矩形 79"/>
            <p:cNvSpPr/>
            <p:nvPr/>
          </p:nvSpPr>
          <p:spPr>
            <a:xfrm>
              <a:off x="4834116" y="2106034"/>
              <a:ext cx="3416320" cy="605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endParaRPr>
            </a:p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单说明即可，不必过于繁琐，注意板面美观度。</a:t>
              </a:r>
            </a:p>
          </p:txBody>
        </p:sp>
        <p:sp>
          <p:nvSpPr>
            <p:cNvPr id="81" name="矩形 80"/>
            <p:cNvSpPr/>
            <p:nvPr/>
          </p:nvSpPr>
          <p:spPr>
            <a:xfrm>
              <a:off x="4757172" y="173337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5679192" y="4954185"/>
            <a:ext cx="3493264" cy="977952"/>
            <a:chOff x="4757172" y="1733376"/>
            <a:chExt cx="3493264" cy="977952"/>
          </a:xfrm>
        </p:grpSpPr>
        <p:sp>
          <p:nvSpPr>
            <p:cNvPr id="83" name="矩形 82"/>
            <p:cNvSpPr/>
            <p:nvPr/>
          </p:nvSpPr>
          <p:spPr>
            <a:xfrm>
              <a:off x="4834116" y="2106034"/>
              <a:ext cx="3416320" cy="60529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</a:t>
              </a:r>
              <a:endParaRPr lang="en-US" altLang="zh-CN" sz="12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endParaRPr>
            </a:p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单说明即可，不必过于繁琐，注意板面美观度。</a:t>
              </a:r>
            </a:p>
          </p:txBody>
        </p:sp>
        <p:sp>
          <p:nvSpPr>
            <p:cNvPr id="84" name="矩形 83"/>
            <p:cNvSpPr/>
            <p:nvPr/>
          </p:nvSpPr>
          <p:spPr>
            <a:xfrm>
              <a:off x="4757172" y="1733376"/>
              <a:ext cx="1107996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添加标题</a:t>
              </a: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0865A5E-EE2A-4311-86DE-0A30A2599164}"/>
              </a:ext>
            </a:extLst>
          </p:cNvPr>
          <p:cNvGrpSpPr/>
          <p:nvPr/>
        </p:nvGrpSpPr>
        <p:grpSpPr>
          <a:xfrm>
            <a:off x="2051378" y="1376363"/>
            <a:ext cx="2416170" cy="4645025"/>
            <a:chOff x="2051378" y="1376363"/>
            <a:chExt cx="2416170" cy="4645025"/>
          </a:xfrm>
        </p:grpSpPr>
        <p:cxnSp>
          <p:nvCxnSpPr>
            <p:cNvPr id="15" name="直接连接符 14"/>
            <p:cNvCxnSpPr/>
            <p:nvPr/>
          </p:nvCxnSpPr>
          <p:spPr>
            <a:xfrm>
              <a:off x="4193130" y="1376363"/>
              <a:ext cx="0" cy="4645025"/>
            </a:xfrm>
            <a:prstGeom prst="line">
              <a:avLst/>
            </a:prstGeom>
            <a:ln w="12700">
              <a:solidFill>
                <a:srgbClr val="C0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" name="组合 15"/>
            <p:cNvGrpSpPr/>
            <p:nvPr/>
          </p:nvGrpSpPr>
          <p:grpSpPr>
            <a:xfrm>
              <a:off x="3831469" y="1729511"/>
              <a:ext cx="636079" cy="755135"/>
              <a:chOff x="6387251" y="1303035"/>
              <a:chExt cx="898515" cy="1066692"/>
            </a:xfrm>
            <a:solidFill>
              <a:srgbClr val="C00000"/>
            </a:solidFill>
          </p:grpSpPr>
          <p:grpSp>
            <p:nvGrpSpPr>
              <p:cNvPr id="17" name="组合 16"/>
              <p:cNvGrpSpPr/>
              <p:nvPr/>
            </p:nvGrpSpPr>
            <p:grpSpPr>
              <a:xfrm>
                <a:off x="6387251" y="1303035"/>
                <a:ext cx="898515" cy="1066692"/>
                <a:chOff x="3804578" y="1052612"/>
                <a:chExt cx="4312870" cy="5120117"/>
              </a:xfrm>
              <a:grpFill/>
            </p:grpSpPr>
            <p:sp>
              <p:nvSpPr>
                <p:cNvPr id="19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>
                  <a:off x="5161853" y="4880306"/>
                  <a:ext cx="131444" cy="996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0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>
                  <a:off x="5017341" y="3868683"/>
                  <a:ext cx="188596" cy="14404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1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 flipH="1">
                  <a:off x="4851625" y="4504875"/>
                  <a:ext cx="89930" cy="166785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2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6971871" y="1415388"/>
                  <a:ext cx="159894" cy="65054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3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 flipH="1">
                  <a:off x="7536896" y="1052612"/>
                  <a:ext cx="67740" cy="116388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4" name="椭圆 23"/>
                <p:cNvSpPr/>
                <p:nvPr/>
              </p:nvSpPr>
              <p:spPr>
                <a:xfrm>
                  <a:off x="4215113" y="1548113"/>
                  <a:ext cx="3761773" cy="3761773"/>
                </a:xfrm>
                <a:prstGeom prst="ellipse">
                  <a:avLst/>
                </a:prstGeom>
                <a:solidFill>
                  <a:srgbClr val="597AA0"/>
                </a:solidFill>
                <a:ln w="15875">
                  <a:solidFill>
                    <a:srgbClr val="597AA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5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7950533" y="1487398"/>
                  <a:ext cx="166915" cy="83481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6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7480587" y="5047910"/>
                  <a:ext cx="88434" cy="57752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7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3804578" y="3552146"/>
                  <a:ext cx="45719" cy="4495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8" name="椭圆 27"/>
                <p:cNvSpPr/>
                <p:nvPr/>
              </p:nvSpPr>
              <p:spPr>
                <a:xfrm flipV="1">
                  <a:off x="6556090" y="1250792"/>
                  <a:ext cx="194020" cy="1940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29" name="椭圆 28"/>
                <p:cNvSpPr/>
                <p:nvPr/>
              </p:nvSpPr>
              <p:spPr>
                <a:xfrm flipV="1">
                  <a:off x="4285488" y="5141434"/>
                  <a:ext cx="101814" cy="1018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18" name="文本框 17"/>
              <p:cNvSpPr txBox="1"/>
              <p:nvPr/>
            </p:nvSpPr>
            <p:spPr>
              <a:xfrm>
                <a:off x="6584935" y="1480280"/>
                <a:ext cx="503145" cy="652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+mn-cs"/>
                  </a:rPr>
                  <a:t>1</a:t>
                </a:r>
              </a:p>
            </p:txBody>
          </p:sp>
        </p:grpSp>
        <p:grpSp>
          <p:nvGrpSpPr>
            <p:cNvPr id="30" name="组合 29"/>
            <p:cNvGrpSpPr/>
            <p:nvPr/>
          </p:nvGrpSpPr>
          <p:grpSpPr>
            <a:xfrm>
              <a:off x="3831469" y="2809974"/>
              <a:ext cx="636079" cy="755135"/>
              <a:chOff x="6387251" y="1303035"/>
              <a:chExt cx="898515" cy="1066692"/>
            </a:xfrm>
            <a:solidFill>
              <a:srgbClr val="C00000"/>
            </a:solidFill>
          </p:grpSpPr>
          <p:grpSp>
            <p:nvGrpSpPr>
              <p:cNvPr id="31" name="组合 30"/>
              <p:cNvGrpSpPr/>
              <p:nvPr/>
            </p:nvGrpSpPr>
            <p:grpSpPr>
              <a:xfrm>
                <a:off x="6387251" y="1303035"/>
                <a:ext cx="898515" cy="1066692"/>
                <a:chOff x="3804578" y="1052612"/>
                <a:chExt cx="4312870" cy="5120117"/>
              </a:xfrm>
              <a:grpFill/>
            </p:grpSpPr>
            <p:sp>
              <p:nvSpPr>
                <p:cNvPr id="33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>
                  <a:off x="5161853" y="4880306"/>
                  <a:ext cx="131444" cy="996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4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>
                  <a:off x="5017341" y="3868683"/>
                  <a:ext cx="188596" cy="14404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5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 flipH="1">
                  <a:off x="4851625" y="4504875"/>
                  <a:ext cx="89930" cy="166785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6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6971871" y="1415388"/>
                  <a:ext cx="159894" cy="65054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7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 flipH="1">
                  <a:off x="7536896" y="1052612"/>
                  <a:ext cx="67740" cy="116388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8" name="椭圆 37"/>
                <p:cNvSpPr/>
                <p:nvPr/>
              </p:nvSpPr>
              <p:spPr>
                <a:xfrm>
                  <a:off x="4215113" y="1548113"/>
                  <a:ext cx="3761773" cy="3761773"/>
                </a:xfrm>
                <a:prstGeom prst="ellipse">
                  <a:avLst/>
                </a:prstGeom>
                <a:solidFill>
                  <a:srgbClr val="C1253A"/>
                </a:solidFill>
                <a:ln w="15875">
                  <a:solidFill>
                    <a:srgbClr val="C1253A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39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7950533" y="1487398"/>
                  <a:ext cx="166915" cy="83481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0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7480587" y="5047910"/>
                  <a:ext cx="88434" cy="57752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1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3804578" y="3552146"/>
                  <a:ext cx="45719" cy="4495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2" name="椭圆 41"/>
                <p:cNvSpPr/>
                <p:nvPr/>
              </p:nvSpPr>
              <p:spPr>
                <a:xfrm flipV="1">
                  <a:off x="6556090" y="1250792"/>
                  <a:ext cx="194020" cy="1940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3" name="椭圆 42"/>
                <p:cNvSpPr/>
                <p:nvPr/>
              </p:nvSpPr>
              <p:spPr>
                <a:xfrm flipV="1">
                  <a:off x="4285488" y="5141434"/>
                  <a:ext cx="101814" cy="1018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32" name="文本框 31"/>
              <p:cNvSpPr txBox="1"/>
              <p:nvPr/>
            </p:nvSpPr>
            <p:spPr>
              <a:xfrm>
                <a:off x="6584935" y="1480280"/>
                <a:ext cx="503145" cy="652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+mn-cs"/>
                  </a:rPr>
                  <a:t>2</a:t>
                </a:r>
              </a:p>
            </p:txBody>
          </p:sp>
        </p:grpSp>
        <p:grpSp>
          <p:nvGrpSpPr>
            <p:cNvPr id="44" name="组合 43"/>
            <p:cNvGrpSpPr/>
            <p:nvPr/>
          </p:nvGrpSpPr>
          <p:grpSpPr>
            <a:xfrm>
              <a:off x="3831469" y="3890437"/>
              <a:ext cx="636079" cy="755135"/>
              <a:chOff x="6387251" y="1303035"/>
              <a:chExt cx="898515" cy="1066692"/>
            </a:xfrm>
            <a:solidFill>
              <a:srgbClr val="C00000"/>
            </a:solidFill>
          </p:grpSpPr>
          <p:grpSp>
            <p:nvGrpSpPr>
              <p:cNvPr id="45" name="组合 44"/>
              <p:cNvGrpSpPr/>
              <p:nvPr/>
            </p:nvGrpSpPr>
            <p:grpSpPr>
              <a:xfrm>
                <a:off x="6387251" y="1303035"/>
                <a:ext cx="898515" cy="1066692"/>
                <a:chOff x="3804578" y="1052612"/>
                <a:chExt cx="4312870" cy="5120117"/>
              </a:xfrm>
              <a:grpFill/>
            </p:grpSpPr>
            <p:sp>
              <p:nvSpPr>
                <p:cNvPr id="47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>
                  <a:off x="5161853" y="4880306"/>
                  <a:ext cx="131444" cy="996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8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>
                  <a:off x="5017341" y="3868683"/>
                  <a:ext cx="188596" cy="14404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49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 flipH="1">
                  <a:off x="4851625" y="4504875"/>
                  <a:ext cx="89930" cy="166785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0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6971871" y="1415388"/>
                  <a:ext cx="159894" cy="65054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1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 flipH="1">
                  <a:off x="7536896" y="1052612"/>
                  <a:ext cx="67740" cy="116388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4215113" y="1548113"/>
                  <a:ext cx="3761773" cy="3761773"/>
                </a:xfrm>
                <a:prstGeom prst="ellipse">
                  <a:avLst/>
                </a:prstGeom>
                <a:solidFill>
                  <a:srgbClr val="597AA0"/>
                </a:solidFill>
                <a:ln w="15875">
                  <a:solidFill>
                    <a:srgbClr val="597AA0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3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7950533" y="1487398"/>
                  <a:ext cx="166915" cy="83481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4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7480587" y="5047910"/>
                  <a:ext cx="88434" cy="57752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5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3804578" y="3552146"/>
                  <a:ext cx="45719" cy="4495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 flipV="1">
                  <a:off x="6556090" y="1250792"/>
                  <a:ext cx="194020" cy="1940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57" name="椭圆 56"/>
                <p:cNvSpPr/>
                <p:nvPr/>
              </p:nvSpPr>
              <p:spPr>
                <a:xfrm flipV="1">
                  <a:off x="4285488" y="5141434"/>
                  <a:ext cx="101814" cy="1018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46" name="文本框 45"/>
              <p:cNvSpPr txBox="1"/>
              <p:nvPr/>
            </p:nvSpPr>
            <p:spPr>
              <a:xfrm>
                <a:off x="6584935" y="1480280"/>
                <a:ext cx="503145" cy="652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+mn-cs"/>
                  </a:rPr>
                  <a:t>3</a:t>
                </a:r>
              </a:p>
            </p:txBody>
          </p:sp>
        </p:grpSp>
        <p:grpSp>
          <p:nvGrpSpPr>
            <p:cNvPr id="58" name="组合 57"/>
            <p:cNvGrpSpPr/>
            <p:nvPr/>
          </p:nvGrpSpPr>
          <p:grpSpPr>
            <a:xfrm>
              <a:off x="3831469" y="4970901"/>
              <a:ext cx="636079" cy="755135"/>
              <a:chOff x="6387251" y="1303035"/>
              <a:chExt cx="898515" cy="1066692"/>
            </a:xfrm>
            <a:solidFill>
              <a:srgbClr val="C00000"/>
            </a:solidFill>
          </p:grpSpPr>
          <p:grpSp>
            <p:nvGrpSpPr>
              <p:cNvPr id="59" name="组合 58"/>
              <p:cNvGrpSpPr/>
              <p:nvPr/>
            </p:nvGrpSpPr>
            <p:grpSpPr>
              <a:xfrm>
                <a:off x="6387251" y="1303035"/>
                <a:ext cx="898515" cy="1066692"/>
                <a:chOff x="3804578" y="1052612"/>
                <a:chExt cx="4312870" cy="5120117"/>
              </a:xfrm>
              <a:grpFill/>
            </p:grpSpPr>
            <p:sp>
              <p:nvSpPr>
                <p:cNvPr id="61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>
                  <a:off x="5161853" y="4880306"/>
                  <a:ext cx="131444" cy="99660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2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>
                  <a:off x="5017341" y="3868683"/>
                  <a:ext cx="188596" cy="1440438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3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 flipH="1">
                  <a:off x="4851625" y="4504875"/>
                  <a:ext cx="89930" cy="1667854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4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6971871" y="1415388"/>
                  <a:ext cx="159894" cy="65054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5" name="矩形: 圆角 9">
                  <a:extLst>
                    <a:ext uri="{FF2B5EF4-FFF2-40B4-BE49-F238E27FC236}">
                      <a16:creationId xmlns:a16="http://schemas.microsoft.com/office/drawing/2014/main" id="{D1169E00-E4D5-4906-9FDF-B064ED3AC525}"/>
                    </a:ext>
                  </a:extLst>
                </p:cNvPr>
                <p:cNvSpPr/>
                <p:nvPr/>
              </p:nvSpPr>
              <p:spPr>
                <a:xfrm rot="12999486" flipH="1">
                  <a:off x="7536896" y="1052612"/>
                  <a:ext cx="67740" cy="1163885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4215113" y="1548113"/>
                  <a:ext cx="3761773" cy="3761773"/>
                </a:xfrm>
                <a:prstGeom prst="ellipse">
                  <a:avLst/>
                </a:prstGeom>
                <a:solidFill>
                  <a:srgbClr val="C1253A"/>
                </a:solidFill>
                <a:ln w="15875">
                  <a:solidFill>
                    <a:srgbClr val="C1253A"/>
                  </a:soli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7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7950533" y="1487398"/>
                  <a:ext cx="166915" cy="834810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8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7480587" y="5047910"/>
                  <a:ext cx="88434" cy="577526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69" name="矩形: 圆角 8">
                  <a:extLst>
                    <a:ext uri="{FF2B5EF4-FFF2-40B4-BE49-F238E27FC236}">
                      <a16:creationId xmlns:a16="http://schemas.microsoft.com/office/drawing/2014/main" id="{241A807A-3963-471D-8DC0-D2B0DE8CE800}"/>
                    </a:ext>
                  </a:extLst>
                </p:cNvPr>
                <p:cNvSpPr/>
                <p:nvPr/>
              </p:nvSpPr>
              <p:spPr>
                <a:xfrm rot="13002011" flipH="1">
                  <a:off x="3804578" y="3552146"/>
                  <a:ext cx="45719" cy="449569"/>
                </a:xfrm>
                <a:prstGeom prst="roundRect">
                  <a:avLst>
                    <a:gd name="adj" fmla="val 50000"/>
                  </a:avLst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0" name="椭圆 69"/>
                <p:cNvSpPr/>
                <p:nvPr/>
              </p:nvSpPr>
              <p:spPr>
                <a:xfrm flipV="1">
                  <a:off x="6556090" y="1250792"/>
                  <a:ext cx="194020" cy="194020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  <p:sp>
              <p:nvSpPr>
                <p:cNvPr id="71" name="椭圆 70"/>
                <p:cNvSpPr/>
                <p:nvPr/>
              </p:nvSpPr>
              <p:spPr>
                <a:xfrm flipV="1">
                  <a:off x="4285488" y="5141434"/>
                  <a:ext cx="101814" cy="101814"/>
                </a:xfrm>
                <a:prstGeom prst="ellipse">
                  <a:avLst/>
                </a:prstGeom>
                <a:grpFill/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宋体" panose="02010600030101010101" pitchFamily="2" charset="-122"/>
                    <a:cs typeface="+mn-cs"/>
                  </a:endParaRPr>
                </a:p>
              </p:txBody>
            </p:sp>
          </p:grpSp>
          <p:sp>
            <p:nvSpPr>
              <p:cNvPr id="60" name="文本框 59"/>
              <p:cNvSpPr txBox="1"/>
              <p:nvPr/>
            </p:nvSpPr>
            <p:spPr>
              <a:xfrm>
                <a:off x="6584935" y="1480280"/>
                <a:ext cx="503145" cy="6521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altLang="zh-CN" sz="2400" b="1" i="0" u="none" strike="noStrike" kern="1200" cap="none" spc="0" normalizeH="0" baseline="0" noProof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ea typeface="微软雅黑" panose="020B0503020204020204" pitchFamily="34" charset="-122"/>
                    <a:cs typeface="+mn-cs"/>
                  </a:rPr>
                  <a:t>4</a:t>
                </a:r>
              </a:p>
            </p:txBody>
          </p:sp>
        </p:grpSp>
        <p:sp>
          <p:nvSpPr>
            <p:cNvPr id="72" name="TextBox 16"/>
            <p:cNvSpPr txBox="1"/>
            <p:nvPr/>
          </p:nvSpPr>
          <p:spPr>
            <a:xfrm>
              <a:off x="2051378" y="1974057"/>
              <a:ext cx="799279" cy="276999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2012</a:t>
              </a:r>
            </a:p>
          </p:txBody>
        </p:sp>
        <p:sp>
          <p:nvSpPr>
            <p:cNvPr id="85" name="TextBox 16"/>
            <p:cNvSpPr txBox="1"/>
            <p:nvPr/>
          </p:nvSpPr>
          <p:spPr>
            <a:xfrm>
              <a:off x="2051378" y="3043664"/>
              <a:ext cx="799279" cy="276999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201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4</a:t>
              </a:r>
              <a:endParaRPr kumimoji="0" lang="id-ID" sz="1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6" name="TextBox 16"/>
            <p:cNvSpPr txBox="1"/>
            <p:nvPr/>
          </p:nvSpPr>
          <p:spPr>
            <a:xfrm>
              <a:off x="2051378" y="4113271"/>
              <a:ext cx="799279" cy="276999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201</a:t>
              </a:r>
              <a:r>
                <a:rPr kumimoji="0" lang="en-US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6</a:t>
              </a:r>
              <a:endParaRPr kumimoji="0" lang="id-ID" sz="1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87" name="TextBox 16"/>
            <p:cNvSpPr txBox="1"/>
            <p:nvPr/>
          </p:nvSpPr>
          <p:spPr>
            <a:xfrm>
              <a:off x="2052544" y="5182879"/>
              <a:ext cx="799279" cy="276999"/>
            </a:xfrm>
            <a:prstGeom prst="rect">
              <a:avLst/>
            </a:prstGeom>
            <a:noFill/>
          </p:spPr>
          <p:txBody>
            <a:bodyPr wrap="none">
              <a:no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id-ID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201</a:t>
              </a:r>
              <a:r>
                <a:rPr kumimoji="0" lang="en-US" altLang="zh-CN" sz="1800" b="1" i="0" u="none" strike="noStrike" kern="1200" cap="none" spc="0" normalizeH="0" baseline="0" noProof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ea typeface="微软雅黑" panose="020B0503020204020204" pitchFamily="34" charset="-122"/>
                  <a:cs typeface="+mn-cs"/>
                </a:rPr>
                <a:t>8</a:t>
              </a:r>
              <a:endParaRPr kumimoji="0" lang="id-ID" sz="1800" b="1" i="0" u="none" strike="noStrike" kern="1200" cap="none" spc="0" normalizeH="0" baseline="0" noProof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微软雅黑" panose="020B0503020204020204" pitchFamily="34" charset="-122"/>
                <a:cs typeface="+mn-cs"/>
              </a:endParaRPr>
            </a:p>
          </p:txBody>
        </p:sp>
        <p:cxnSp>
          <p:nvCxnSpPr>
            <p:cNvPr id="88" name="Straight Connector 33"/>
            <p:cNvCxnSpPr/>
            <p:nvPr/>
          </p:nvCxnSpPr>
          <p:spPr>
            <a:xfrm flipH="1">
              <a:off x="2805619" y="5351422"/>
              <a:ext cx="1051738" cy="0"/>
            </a:xfrm>
            <a:prstGeom prst="line">
              <a:avLst/>
            </a:prstGeom>
            <a:ln w="19050" cap="rnd">
              <a:solidFill>
                <a:srgbClr val="C0000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Straight Connector 33"/>
            <p:cNvCxnSpPr/>
            <p:nvPr/>
          </p:nvCxnSpPr>
          <p:spPr>
            <a:xfrm flipH="1">
              <a:off x="2805619" y="4292230"/>
              <a:ext cx="1051738" cy="0"/>
            </a:xfrm>
            <a:prstGeom prst="line">
              <a:avLst/>
            </a:prstGeom>
            <a:ln w="19050" cap="rnd">
              <a:solidFill>
                <a:srgbClr val="C0000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Straight Connector 33"/>
            <p:cNvCxnSpPr/>
            <p:nvPr/>
          </p:nvCxnSpPr>
          <p:spPr>
            <a:xfrm flipH="1">
              <a:off x="2805619" y="3221557"/>
              <a:ext cx="1051738" cy="0"/>
            </a:xfrm>
            <a:prstGeom prst="line">
              <a:avLst/>
            </a:prstGeom>
            <a:ln w="19050" cap="rnd">
              <a:solidFill>
                <a:srgbClr val="C0000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Straight Connector 33"/>
            <p:cNvCxnSpPr/>
            <p:nvPr/>
          </p:nvCxnSpPr>
          <p:spPr>
            <a:xfrm flipH="1">
              <a:off x="2805619" y="2144841"/>
              <a:ext cx="1051738" cy="0"/>
            </a:xfrm>
            <a:prstGeom prst="line">
              <a:avLst/>
            </a:prstGeom>
            <a:ln w="19050" cap="rnd">
              <a:solidFill>
                <a:srgbClr val="C00000"/>
              </a:soli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227310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gallery dir="l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0"/>
                            </p:stCondLst>
                            <p:childTnLst>
                              <p:par>
                                <p:cTn id="1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740"/>
                            </p:stCondLst>
                            <p:childTnLst>
                              <p:par>
                                <p:cTn id="2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01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年度工作内容概述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Isosceles Triangle 1"/>
          <p:cNvSpPr/>
          <p:nvPr/>
        </p:nvSpPr>
        <p:spPr>
          <a:xfrm rot="10800000">
            <a:off x="4658229" y="4381462"/>
            <a:ext cx="266604" cy="229831"/>
          </a:xfrm>
          <a:prstGeom prst="triangle">
            <a:avLst/>
          </a:prstGeom>
          <a:solidFill>
            <a:srgbClr val="597A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6" name="Isosceles Triangle 2"/>
          <p:cNvSpPr/>
          <p:nvPr/>
        </p:nvSpPr>
        <p:spPr>
          <a:xfrm rot="10800000">
            <a:off x="9895763" y="4381462"/>
            <a:ext cx="266604" cy="229831"/>
          </a:xfrm>
          <a:prstGeom prst="triangle">
            <a:avLst/>
          </a:prstGeom>
          <a:solidFill>
            <a:srgbClr val="597AA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7" name="Isosceles Triangle 3"/>
          <p:cNvSpPr/>
          <p:nvPr/>
        </p:nvSpPr>
        <p:spPr>
          <a:xfrm>
            <a:off x="7214770" y="3037205"/>
            <a:ext cx="266604" cy="229831"/>
          </a:xfrm>
          <a:prstGeom prst="triangl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8" name="Isosceles Triangle 4"/>
          <p:cNvSpPr/>
          <p:nvPr/>
        </p:nvSpPr>
        <p:spPr>
          <a:xfrm>
            <a:off x="1993278" y="3040986"/>
            <a:ext cx="266604" cy="229831"/>
          </a:xfrm>
          <a:prstGeom prst="triangle">
            <a:avLst/>
          </a:prstGeom>
          <a:solidFill>
            <a:srgbClr val="C00000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9" name="Round Same Side Corner Rectangle 6"/>
          <p:cNvSpPr/>
          <p:nvPr/>
        </p:nvSpPr>
        <p:spPr>
          <a:xfrm rot="5400000">
            <a:off x="9593266" y="2497463"/>
            <a:ext cx="834190" cy="2637031"/>
          </a:xfrm>
          <a:prstGeom prst="round2SameRect">
            <a:avLst/>
          </a:prstGeom>
          <a:solidFill>
            <a:srgbClr val="597AA0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FABC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0" name="TextBox 7"/>
          <p:cNvSpPr txBox="1"/>
          <p:nvPr/>
        </p:nvSpPr>
        <p:spPr>
          <a:xfrm>
            <a:off x="9364546" y="35851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1" name="AutoShape 112"/>
          <p:cNvSpPr>
            <a:spLocks/>
          </p:cNvSpPr>
          <p:nvPr/>
        </p:nvSpPr>
        <p:spPr bwMode="auto">
          <a:xfrm>
            <a:off x="8893201" y="4632380"/>
            <a:ext cx="669693" cy="670838"/>
          </a:xfrm>
          <a:custGeom>
            <a:avLst/>
            <a:gdLst>
              <a:gd name="T0" fmla="*/ 10510 w 21020"/>
              <a:gd name="T1" fmla="*/ 10800 h 21600"/>
              <a:gd name="T2" fmla="*/ 10510 w 21020"/>
              <a:gd name="T3" fmla="*/ 10800 h 21600"/>
              <a:gd name="T4" fmla="*/ 10510 w 21020"/>
              <a:gd name="T5" fmla="*/ 10800 h 21600"/>
              <a:gd name="T6" fmla="*/ 10510 w 2102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020" h="21600">
                <a:moveTo>
                  <a:pt x="18846" y="7946"/>
                </a:moveTo>
                <a:lnTo>
                  <a:pt x="17740" y="9091"/>
                </a:lnTo>
                <a:cubicBezTo>
                  <a:pt x="17740" y="8939"/>
                  <a:pt x="17758" y="8792"/>
                  <a:pt x="17744" y="8636"/>
                </a:cubicBezTo>
                <a:cubicBezTo>
                  <a:pt x="17629" y="7331"/>
                  <a:pt x="17036" y="6068"/>
                  <a:pt x="16074" y="5080"/>
                </a:cubicBezTo>
                <a:cubicBezTo>
                  <a:pt x="15004" y="3980"/>
                  <a:pt x="13585" y="3348"/>
                  <a:pt x="12180" y="3345"/>
                </a:cubicBezTo>
                <a:lnTo>
                  <a:pt x="13268" y="2218"/>
                </a:lnTo>
                <a:cubicBezTo>
                  <a:pt x="13812" y="1659"/>
                  <a:pt x="14572" y="1350"/>
                  <a:pt x="15403" y="1350"/>
                </a:cubicBezTo>
                <a:cubicBezTo>
                  <a:pt x="16460" y="1350"/>
                  <a:pt x="17546" y="1840"/>
                  <a:pt x="18381" y="2696"/>
                </a:cubicBezTo>
                <a:cubicBezTo>
                  <a:pt x="19165" y="3500"/>
                  <a:pt x="19631" y="4499"/>
                  <a:pt x="19698" y="5510"/>
                </a:cubicBezTo>
                <a:cubicBezTo>
                  <a:pt x="19760" y="6453"/>
                  <a:pt x="19457" y="7317"/>
                  <a:pt x="18846" y="7946"/>
                </a:cubicBezTo>
                <a:moveTo>
                  <a:pt x="5828" y="19329"/>
                </a:moveTo>
                <a:cubicBezTo>
                  <a:pt x="5813" y="18424"/>
                  <a:pt x="5454" y="17481"/>
                  <a:pt x="4730" y="16739"/>
                </a:cubicBezTo>
                <a:cubicBezTo>
                  <a:pt x="4046" y="16034"/>
                  <a:pt x="3150" y="15628"/>
                  <a:pt x="2257" y="15592"/>
                </a:cubicBezTo>
                <a:lnTo>
                  <a:pt x="2911" y="13157"/>
                </a:lnTo>
                <a:cubicBezTo>
                  <a:pt x="2959" y="12995"/>
                  <a:pt x="3052" y="12835"/>
                  <a:pt x="3168" y="12695"/>
                </a:cubicBezTo>
                <a:cubicBezTo>
                  <a:pt x="4485" y="11726"/>
                  <a:pt x="6512" y="12012"/>
                  <a:pt x="7920" y="13460"/>
                </a:cubicBezTo>
                <a:cubicBezTo>
                  <a:pt x="9409" y="14990"/>
                  <a:pt x="9639" y="17230"/>
                  <a:pt x="8492" y="18568"/>
                </a:cubicBezTo>
                <a:cubicBezTo>
                  <a:pt x="8416" y="18609"/>
                  <a:pt x="8339" y="18648"/>
                  <a:pt x="8256" y="18675"/>
                </a:cubicBezTo>
                <a:cubicBezTo>
                  <a:pt x="8256" y="18675"/>
                  <a:pt x="5828" y="19329"/>
                  <a:pt x="5828" y="19329"/>
                </a:cubicBezTo>
                <a:close/>
                <a:moveTo>
                  <a:pt x="2737" y="20164"/>
                </a:moveTo>
                <a:cubicBezTo>
                  <a:pt x="2665" y="20181"/>
                  <a:pt x="2443" y="20239"/>
                  <a:pt x="2291" y="20249"/>
                </a:cubicBezTo>
                <a:cubicBezTo>
                  <a:pt x="1751" y="20244"/>
                  <a:pt x="1313" y="19792"/>
                  <a:pt x="1313" y="19237"/>
                </a:cubicBezTo>
                <a:cubicBezTo>
                  <a:pt x="1321" y="19124"/>
                  <a:pt x="1365" y="18929"/>
                  <a:pt x="1380" y="18857"/>
                </a:cubicBezTo>
                <a:lnTo>
                  <a:pt x="2071" y="16283"/>
                </a:lnTo>
                <a:cubicBezTo>
                  <a:pt x="2822" y="16261"/>
                  <a:pt x="3630" y="16562"/>
                  <a:pt x="4265" y="17215"/>
                </a:cubicBezTo>
                <a:cubicBezTo>
                  <a:pt x="4911" y="17878"/>
                  <a:pt x="5214" y="18725"/>
                  <a:pt x="5181" y="19504"/>
                </a:cubicBezTo>
                <a:cubicBezTo>
                  <a:pt x="5181" y="19504"/>
                  <a:pt x="2737" y="20164"/>
                  <a:pt x="2737" y="20164"/>
                </a:cubicBezTo>
                <a:close/>
                <a:moveTo>
                  <a:pt x="6888" y="11179"/>
                </a:moveTo>
                <a:cubicBezTo>
                  <a:pt x="6280" y="10927"/>
                  <a:pt x="5642" y="10783"/>
                  <a:pt x="5004" y="10774"/>
                </a:cubicBezTo>
                <a:lnTo>
                  <a:pt x="10063" y="5536"/>
                </a:lnTo>
                <a:cubicBezTo>
                  <a:pt x="10838" y="4759"/>
                  <a:pt x="11966" y="4536"/>
                  <a:pt x="13077" y="4819"/>
                </a:cubicBezTo>
                <a:cubicBezTo>
                  <a:pt x="13077" y="4819"/>
                  <a:pt x="6888" y="11179"/>
                  <a:pt x="6888" y="11179"/>
                </a:cubicBezTo>
                <a:close/>
                <a:moveTo>
                  <a:pt x="9717" y="13672"/>
                </a:moveTo>
                <a:cubicBezTo>
                  <a:pt x="9473" y="13258"/>
                  <a:pt x="9194" y="12859"/>
                  <a:pt x="8848" y="12505"/>
                </a:cubicBezTo>
                <a:cubicBezTo>
                  <a:pt x="8447" y="12093"/>
                  <a:pt x="7986" y="11770"/>
                  <a:pt x="7507" y="11498"/>
                </a:cubicBezTo>
                <a:lnTo>
                  <a:pt x="13767" y="5064"/>
                </a:lnTo>
                <a:cubicBezTo>
                  <a:pt x="14259" y="5288"/>
                  <a:pt x="14729" y="5607"/>
                  <a:pt x="15145" y="6035"/>
                </a:cubicBezTo>
                <a:cubicBezTo>
                  <a:pt x="15500" y="6398"/>
                  <a:pt x="15775" y="6806"/>
                  <a:pt x="15987" y="7229"/>
                </a:cubicBezTo>
                <a:cubicBezTo>
                  <a:pt x="15987" y="7229"/>
                  <a:pt x="9717" y="13672"/>
                  <a:pt x="9717" y="13672"/>
                </a:cubicBezTo>
                <a:close/>
                <a:moveTo>
                  <a:pt x="10519" y="16061"/>
                </a:moveTo>
                <a:cubicBezTo>
                  <a:pt x="10465" y="15452"/>
                  <a:pt x="10298" y="14854"/>
                  <a:pt x="10047" y="14288"/>
                </a:cubicBezTo>
                <a:lnTo>
                  <a:pt x="16257" y="7906"/>
                </a:lnTo>
                <a:cubicBezTo>
                  <a:pt x="16637" y="9140"/>
                  <a:pt x="16442" y="10429"/>
                  <a:pt x="15610" y="11284"/>
                </a:cubicBezTo>
                <a:cubicBezTo>
                  <a:pt x="15604" y="11290"/>
                  <a:pt x="15598" y="11293"/>
                  <a:pt x="15593" y="11298"/>
                </a:cubicBezTo>
                <a:lnTo>
                  <a:pt x="15602" y="11306"/>
                </a:lnTo>
                <a:lnTo>
                  <a:pt x="10525" y="16565"/>
                </a:lnTo>
                <a:cubicBezTo>
                  <a:pt x="10527" y="16397"/>
                  <a:pt x="10534" y="16232"/>
                  <a:pt x="10519" y="16061"/>
                </a:cubicBezTo>
                <a:moveTo>
                  <a:pt x="19308" y="1741"/>
                </a:moveTo>
                <a:cubicBezTo>
                  <a:pt x="18228" y="632"/>
                  <a:pt x="16805" y="0"/>
                  <a:pt x="15403" y="0"/>
                </a:cubicBezTo>
                <a:cubicBezTo>
                  <a:pt x="14220" y="0"/>
                  <a:pt x="13131" y="450"/>
                  <a:pt x="12335" y="1266"/>
                </a:cubicBezTo>
                <a:lnTo>
                  <a:pt x="9138" y="4577"/>
                </a:lnTo>
                <a:cubicBezTo>
                  <a:pt x="9129" y="4585"/>
                  <a:pt x="9118" y="4592"/>
                  <a:pt x="9108" y="4602"/>
                </a:cubicBezTo>
                <a:cubicBezTo>
                  <a:pt x="9103" y="4608"/>
                  <a:pt x="9100" y="4614"/>
                  <a:pt x="9095" y="4620"/>
                </a:cubicBezTo>
                <a:lnTo>
                  <a:pt x="9096" y="4621"/>
                </a:lnTo>
                <a:lnTo>
                  <a:pt x="2310" y="11647"/>
                </a:lnTo>
                <a:cubicBezTo>
                  <a:pt x="1998" y="11966"/>
                  <a:pt x="1771" y="12364"/>
                  <a:pt x="1645" y="12797"/>
                </a:cubicBezTo>
                <a:lnTo>
                  <a:pt x="102" y="18541"/>
                </a:lnTo>
                <a:cubicBezTo>
                  <a:pt x="100" y="18557"/>
                  <a:pt x="0" y="19008"/>
                  <a:pt x="0" y="19237"/>
                </a:cubicBezTo>
                <a:cubicBezTo>
                  <a:pt x="0" y="20541"/>
                  <a:pt x="1030" y="21599"/>
                  <a:pt x="2302" y="21599"/>
                </a:cubicBezTo>
                <a:cubicBezTo>
                  <a:pt x="2554" y="21599"/>
                  <a:pt x="3044" y="21475"/>
                  <a:pt x="3062" y="21473"/>
                </a:cubicBezTo>
                <a:lnTo>
                  <a:pt x="8630" y="19969"/>
                </a:lnTo>
                <a:cubicBezTo>
                  <a:pt x="9054" y="19839"/>
                  <a:pt x="9439" y="19604"/>
                  <a:pt x="9750" y="19283"/>
                </a:cubicBezTo>
                <a:lnTo>
                  <a:pt x="19776" y="8899"/>
                </a:lnTo>
                <a:cubicBezTo>
                  <a:pt x="21600" y="7023"/>
                  <a:pt x="21394" y="3881"/>
                  <a:pt x="19308" y="1741"/>
                </a:cubicBezTo>
              </a:path>
            </a:pathLst>
          </a:custGeom>
          <a:solidFill>
            <a:srgbClr val="597AA0"/>
          </a:solidFill>
          <a:ln>
            <a:noFill/>
          </a:ln>
          <a:effectLst>
            <a:reflection blurRad="152400" stA="70000" endPos="54000" dist="88900" dir="5400000" sy="-100000" algn="bl" rotWithShape="0"/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grpSp>
        <p:nvGrpSpPr>
          <p:cNvPr id="22" name="Group 9"/>
          <p:cNvGrpSpPr/>
          <p:nvPr/>
        </p:nvGrpSpPr>
        <p:grpSpPr>
          <a:xfrm>
            <a:off x="3651664" y="4632380"/>
            <a:ext cx="460200" cy="670838"/>
            <a:chOff x="3582988" y="3510757"/>
            <a:chExt cx="319088" cy="465138"/>
          </a:xfrm>
          <a:solidFill>
            <a:srgbClr val="597AA0"/>
          </a:solidFill>
        </p:grpSpPr>
        <p:sp>
          <p:nvSpPr>
            <p:cNvPr id="23" name="AutoShape 113"/>
            <p:cNvSpPr>
              <a:spLocks/>
            </p:cNvSpPr>
            <p:nvPr/>
          </p:nvSpPr>
          <p:spPr bwMode="auto">
            <a:xfrm>
              <a:off x="3582988" y="3510757"/>
              <a:ext cx="319088" cy="46513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5386" y="14175"/>
                  </a:moveTo>
                  <a:lnTo>
                    <a:pt x="6223" y="14175"/>
                  </a:lnTo>
                  <a:cubicBezTo>
                    <a:pt x="5734" y="13446"/>
                    <a:pt x="5147" y="12716"/>
                    <a:pt x="4568" y="12003"/>
                  </a:cubicBezTo>
                  <a:cubicBezTo>
                    <a:pt x="3287" y="10427"/>
                    <a:pt x="1963" y="8797"/>
                    <a:pt x="1963" y="7425"/>
                  </a:cubicBezTo>
                  <a:cubicBezTo>
                    <a:pt x="1963" y="4075"/>
                    <a:pt x="5927" y="1350"/>
                    <a:pt x="10800" y="1350"/>
                  </a:cubicBezTo>
                  <a:cubicBezTo>
                    <a:pt x="15672" y="1350"/>
                    <a:pt x="19636" y="4075"/>
                    <a:pt x="19636" y="7425"/>
                  </a:cubicBezTo>
                  <a:cubicBezTo>
                    <a:pt x="19636" y="8787"/>
                    <a:pt x="18312" y="10425"/>
                    <a:pt x="17029" y="12011"/>
                  </a:cubicBezTo>
                  <a:cubicBezTo>
                    <a:pt x="16455" y="12723"/>
                    <a:pt x="15873" y="13449"/>
                    <a:pt x="15386" y="14175"/>
                  </a:cubicBezTo>
                  <a:moveTo>
                    <a:pt x="10800" y="20249"/>
                  </a:moveTo>
                  <a:cubicBezTo>
                    <a:pt x="9805" y="20249"/>
                    <a:pt x="9347" y="20171"/>
                    <a:pt x="8839" y="19406"/>
                  </a:cubicBezTo>
                  <a:lnTo>
                    <a:pt x="13000" y="19048"/>
                  </a:lnTo>
                  <a:cubicBezTo>
                    <a:pt x="12398" y="20164"/>
                    <a:pt x="11959" y="20249"/>
                    <a:pt x="10800" y="20249"/>
                  </a:cubicBezTo>
                  <a:moveTo>
                    <a:pt x="7595" y="16813"/>
                  </a:moveTo>
                  <a:cubicBezTo>
                    <a:pt x="7417" y="16407"/>
                    <a:pt x="7215" y="15978"/>
                    <a:pt x="6991" y="15525"/>
                  </a:cubicBezTo>
                  <a:lnTo>
                    <a:pt x="14616" y="15525"/>
                  </a:lnTo>
                  <a:cubicBezTo>
                    <a:pt x="14496" y="15767"/>
                    <a:pt x="14375" y="16010"/>
                    <a:pt x="14270" y="16239"/>
                  </a:cubicBezTo>
                  <a:cubicBezTo>
                    <a:pt x="14270" y="16239"/>
                    <a:pt x="7595" y="16813"/>
                    <a:pt x="7595" y="16813"/>
                  </a:cubicBezTo>
                  <a:close/>
                  <a:moveTo>
                    <a:pt x="13345" y="18343"/>
                  </a:moveTo>
                  <a:lnTo>
                    <a:pt x="8476" y="18762"/>
                  </a:lnTo>
                  <a:cubicBezTo>
                    <a:pt x="8303" y="18416"/>
                    <a:pt x="8116" y="18011"/>
                    <a:pt x="7890" y="17483"/>
                  </a:cubicBezTo>
                  <a:cubicBezTo>
                    <a:pt x="7887" y="17477"/>
                    <a:pt x="7883" y="17469"/>
                    <a:pt x="7881" y="17462"/>
                  </a:cubicBezTo>
                  <a:lnTo>
                    <a:pt x="13957" y="16941"/>
                  </a:lnTo>
                  <a:cubicBezTo>
                    <a:pt x="13871" y="17140"/>
                    <a:pt x="13778" y="17350"/>
                    <a:pt x="13698" y="17537"/>
                  </a:cubicBezTo>
                  <a:cubicBezTo>
                    <a:pt x="13569" y="17841"/>
                    <a:pt x="13453" y="18104"/>
                    <a:pt x="13345" y="18343"/>
                  </a:cubicBezTo>
                  <a:moveTo>
                    <a:pt x="10800" y="0"/>
                  </a:moveTo>
                  <a:cubicBezTo>
                    <a:pt x="4835" y="0"/>
                    <a:pt x="0" y="3324"/>
                    <a:pt x="0" y="7425"/>
                  </a:cubicBezTo>
                  <a:cubicBezTo>
                    <a:pt x="0" y="10146"/>
                    <a:pt x="3621" y="13029"/>
                    <a:pt x="4939" y="15562"/>
                  </a:cubicBezTo>
                  <a:cubicBezTo>
                    <a:pt x="6906" y="19339"/>
                    <a:pt x="6688" y="21599"/>
                    <a:pt x="10800" y="21599"/>
                  </a:cubicBezTo>
                  <a:cubicBezTo>
                    <a:pt x="14972" y="21599"/>
                    <a:pt x="14692" y="19349"/>
                    <a:pt x="16660" y="15577"/>
                  </a:cubicBezTo>
                  <a:cubicBezTo>
                    <a:pt x="17983" y="13039"/>
                    <a:pt x="21600" y="10124"/>
                    <a:pt x="21600" y="7425"/>
                  </a:cubicBezTo>
                  <a:cubicBezTo>
                    <a:pt x="21600" y="3324"/>
                    <a:pt x="16764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24" name="AutoShape 114"/>
            <p:cNvSpPr>
              <a:spLocks/>
            </p:cNvSpPr>
            <p:nvPr/>
          </p:nvSpPr>
          <p:spPr bwMode="auto">
            <a:xfrm>
              <a:off x="3655219" y="3583782"/>
              <a:ext cx="94456" cy="9445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938" y="0"/>
                  </a:moveTo>
                  <a:cubicBezTo>
                    <a:pt x="8943" y="0"/>
                    <a:pt x="0" y="8942"/>
                    <a:pt x="0" y="19938"/>
                  </a:cubicBezTo>
                  <a:cubicBezTo>
                    <a:pt x="0" y="20855"/>
                    <a:pt x="743" y="21600"/>
                    <a:pt x="1661" y="21600"/>
                  </a:cubicBezTo>
                  <a:cubicBezTo>
                    <a:pt x="2579" y="21600"/>
                    <a:pt x="3323" y="20855"/>
                    <a:pt x="3323" y="19938"/>
                  </a:cubicBezTo>
                  <a:cubicBezTo>
                    <a:pt x="3323" y="10777"/>
                    <a:pt x="10777" y="3323"/>
                    <a:pt x="19938" y="3323"/>
                  </a:cubicBezTo>
                  <a:cubicBezTo>
                    <a:pt x="20856" y="3323"/>
                    <a:pt x="21600" y="2578"/>
                    <a:pt x="21600" y="1661"/>
                  </a:cubicBezTo>
                  <a:cubicBezTo>
                    <a:pt x="21600" y="744"/>
                    <a:pt x="20856" y="0"/>
                    <a:pt x="19938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  <p:sp>
        <p:nvSpPr>
          <p:cNvPr id="25" name="AutoShape 117"/>
          <p:cNvSpPr>
            <a:spLocks/>
          </p:cNvSpPr>
          <p:nvPr/>
        </p:nvSpPr>
        <p:spPr bwMode="auto">
          <a:xfrm>
            <a:off x="1022759" y="2458010"/>
            <a:ext cx="669693" cy="502555"/>
          </a:xfrm>
          <a:custGeom>
            <a:avLst/>
            <a:gdLst>
              <a:gd name="T0" fmla="+- 0 10799 1"/>
              <a:gd name="T1" fmla="*/ T0 w 21596"/>
              <a:gd name="T2" fmla="*/ 10800 h 21600"/>
              <a:gd name="T3" fmla="+- 0 10799 1"/>
              <a:gd name="T4" fmla="*/ T3 w 21596"/>
              <a:gd name="T5" fmla="*/ 10800 h 21600"/>
              <a:gd name="T6" fmla="+- 0 10799 1"/>
              <a:gd name="T7" fmla="*/ T6 w 21596"/>
              <a:gd name="T8" fmla="*/ 10800 h 21600"/>
              <a:gd name="T9" fmla="+- 0 10799 1"/>
              <a:gd name="T10" fmla="*/ T9 w 21596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21596" h="21600">
                <a:moveTo>
                  <a:pt x="4511" y="2151"/>
                </a:moveTo>
                <a:lnTo>
                  <a:pt x="6064" y="3877"/>
                </a:lnTo>
                <a:lnTo>
                  <a:pt x="4246" y="6302"/>
                </a:lnTo>
                <a:lnTo>
                  <a:pt x="1353" y="6302"/>
                </a:lnTo>
                <a:cubicBezTo>
                  <a:pt x="1353" y="6302"/>
                  <a:pt x="4511" y="2151"/>
                  <a:pt x="4511" y="2151"/>
                </a:cubicBezTo>
                <a:close/>
                <a:moveTo>
                  <a:pt x="17348" y="6302"/>
                </a:moveTo>
                <a:lnTo>
                  <a:pt x="15531" y="3877"/>
                </a:lnTo>
                <a:lnTo>
                  <a:pt x="17082" y="2153"/>
                </a:lnTo>
                <a:lnTo>
                  <a:pt x="20191" y="6302"/>
                </a:lnTo>
                <a:cubicBezTo>
                  <a:pt x="20191" y="6302"/>
                  <a:pt x="17348" y="6302"/>
                  <a:pt x="17348" y="6302"/>
                </a:cubicBezTo>
                <a:close/>
                <a:moveTo>
                  <a:pt x="17264" y="7202"/>
                </a:moveTo>
                <a:lnTo>
                  <a:pt x="19663" y="7202"/>
                </a:lnTo>
                <a:lnTo>
                  <a:pt x="13021" y="16638"/>
                </a:lnTo>
                <a:cubicBezTo>
                  <a:pt x="13021" y="16638"/>
                  <a:pt x="17264" y="7202"/>
                  <a:pt x="17264" y="7202"/>
                </a:cubicBezTo>
                <a:close/>
                <a:moveTo>
                  <a:pt x="8574" y="16637"/>
                </a:moveTo>
                <a:lnTo>
                  <a:pt x="1933" y="7202"/>
                </a:lnTo>
                <a:lnTo>
                  <a:pt x="4330" y="7202"/>
                </a:lnTo>
                <a:cubicBezTo>
                  <a:pt x="4330" y="7202"/>
                  <a:pt x="8574" y="16637"/>
                  <a:pt x="8574" y="16637"/>
                </a:cubicBezTo>
                <a:close/>
                <a:moveTo>
                  <a:pt x="8429" y="7202"/>
                </a:moveTo>
                <a:lnTo>
                  <a:pt x="10084" y="18249"/>
                </a:lnTo>
                <a:lnTo>
                  <a:pt x="5117" y="7202"/>
                </a:lnTo>
                <a:cubicBezTo>
                  <a:pt x="5117" y="7202"/>
                  <a:pt x="8429" y="7202"/>
                  <a:pt x="8429" y="7202"/>
                </a:cubicBezTo>
                <a:close/>
                <a:moveTo>
                  <a:pt x="6584" y="4456"/>
                </a:moveTo>
                <a:lnTo>
                  <a:pt x="8246" y="6302"/>
                </a:lnTo>
                <a:lnTo>
                  <a:pt x="5200" y="6302"/>
                </a:lnTo>
                <a:cubicBezTo>
                  <a:pt x="5200" y="6302"/>
                  <a:pt x="6584" y="4456"/>
                  <a:pt x="6584" y="4456"/>
                </a:cubicBezTo>
                <a:close/>
                <a:moveTo>
                  <a:pt x="6543" y="3238"/>
                </a:moveTo>
                <a:lnTo>
                  <a:pt x="5250" y="1800"/>
                </a:lnTo>
                <a:lnTo>
                  <a:pt x="7621" y="1800"/>
                </a:lnTo>
                <a:cubicBezTo>
                  <a:pt x="7621" y="1800"/>
                  <a:pt x="6543" y="3238"/>
                  <a:pt x="6543" y="3238"/>
                </a:cubicBezTo>
                <a:close/>
                <a:moveTo>
                  <a:pt x="10797" y="3466"/>
                </a:moveTo>
                <a:lnTo>
                  <a:pt x="9299" y="1800"/>
                </a:lnTo>
                <a:lnTo>
                  <a:pt x="12296" y="1800"/>
                </a:lnTo>
                <a:cubicBezTo>
                  <a:pt x="12296" y="1800"/>
                  <a:pt x="10797" y="3466"/>
                  <a:pt x="10797" y="3466"/>
                </a:cubicBezTo>
                <a:close/>
                <a:moveTo>
                  <a:pt x="13974" y="1800"/>
                </a:moveTo>
                <a:lnTo>
                  <a:pt x="16345" y="1800"/>
                </a:lnTo>
                <a:lnTo>
                  <a:pt x="15052" y="3238"/>
                </a:lnTo>
                <a:cubicBezTo>
                  <a:pt x="15052" y="3238"/>
                  <a:pt x="13974" y="1800"/>
                  <a:pt x="13974" y="1800"/>
                </a:cubicBezTo>
                <a:close/>
                <a:moveTo>
                  <a:pt x="13349" y="6302"/>
                </a:moveTo>
                <a:lnTo>
                  <a:pt x="15011" y="4456"/>
                </a:lnTo>
                <a:lnTo>
                  <a:pt x="16394" y="6302"/>
                </a:lnTo>
                <a:cubicBezTo>
                  <a:pt x="16394" y="6302"/>
                  <a:pt x="13349" y="6302"/>
                  <a:pt x="13349" y="6302"/>
                </a:cubicBezTo>
                <a:close/>
                <a:moveTo>
                  <a:pt x="13166" y="7202"/>
                </a:moveTo>
                <a:lnTo>
                  <a:pt x="16478" y="7202"/>
                </a:lnTo>
                <a:lnTo>
                  <a:pt x="11511" y="18249"/>
                </a:lnTo>
                <a:cubicBezTo>
                  <a:pt x="11511" y="18249"/>
                  <a:pt x="13166" y="7202"/>
                  <a:pt x="13166" y="7202"/>
                </a:cubicBezTo>
                <a:close/>
                <a:moveTo>
                  <a:pt x="12478" y="7202"/>
                </a:moveTo>
                <a:lnTo>
                  <a:pt x="10797" y="18414"/>
                </a:lnTo>
                <a:lnTo>
                  <a:pt x="9117" y="7202"/>
                </a:lnTo>
                <a:cubicBezTo>
                  <a:pt x="9117" y="7202"/>
                  <a:pt x="12478" y="7202"/>
                  <a:pt x="12478" y="7202"/>
                </a:cubicBezTo>
                <a:close/>
                <a:moveTo>
                  <a:pt x="8773" y="5716"/>
                </a:moveTo>
                <a:lnTo>
                  <a:pt x="7064" y="3817"/>
                </a:lnTo>
                <a:lnTo>
                  <a:pt x="8426" y="2000"/>
                </a:lnTo>
                <a:lnTo>
                  <a:pt x="10270" y="4051"/>
                </a:lnTo>
                <a:cubicBezTo>
                  <a:pt x="10270" y="4051"/>
                  <a:pt x="8773" y="5716"/>
                  <a:pt x="8773" y="5716"/>
                </a:cubicBezTo>
                <a:close/>
                <a:moveTo>
                  <a:pt x="11325" y="4051"/>
                </a:moveTo>
                <a:lnTo>
                  <a:pt x="13169" y="2000"/>
                </a:lnTo>
                <a:lnTo>
                  <a:pt x="14531" y="3817"/>
                </a:lnTo>
                <a:lnTo>
                  <a:pt x="12822" y="5716"/>
                </a:lnTo>
                <a:cubicBezTo>
                  <a:pt x="12822" y="5716"/>
                  <a:pt x="11325" y="4051"/>
                  <a:pt x="11325" y="4051"/>
                </a:cubicBezTo>
                <a:close/>
                <a:moveTo>
                  <a:pt x="12296" y="6302"/>
                </a:moveTo>
                <a:lnTo>
                  <a:pt x="9299" y="6302"/>
                </a:lnTo>
                <a:lnTo>
                  <a:pt x="10797" y="4638"/>
                </a:lnTo>
                <a:cubicBezTo>
                  <a:pt x="10797" y="4638"/>
                  <a:pt x="12296" y="6302"/>
                  <a:pt x="12296" y="6302"/>
                </a:cubicBezTo>
                <a:close/>
                <a:moveTo>
                  <a:pt x="21200" y="5102"/>
                </a:moveTo>
                <a:lnTo>
                  <a:pt x="17771" y="527"/>
                </a:lnTo>
                <a:cubicBezTo>
                  <a:pt x="17518" y="189"/>
                  <a:pt x="17176" y="0"/>
                  <a:pt x="16817" y="0"/>
                </a:cubicBezTo>
                <a:lnTo>
                  <a:pt x="4779" y="0"/>
                </a:lnTo>
                <a:cubicBezTo>
                  <a:pt x="4420" y="0"/>
                  <a:pt x="4077" y="189"/>
                  <a:pt x="3824" y="527"/>
                </a:cubicBezTo>
                <a:lnTo>
                  <a:pt x="395" y="5102"/>
                </a:lnTo>
                <a:cubicBezTo>
                  <a:pt x="131" y="5455"/>
                  <a:pt x="-1" y="5921"/>
                  <a:pt x="-1" y="6387"/>
                </a:cubicBezTo>
                <a:cubicBezTo>
                  <a:pt x="1" y="6810"/>
                  <a:pt x="114" y="7233"/>
                  <a:pt x="341" y="7573"/>
                </a:cubicBezTo>
                <a:lnTo>
                  <a:pt x="9788" y="20995"/>
                </a:lnTo>
                <a:cubicBezTo>
                  <a:pt x="10045" y="21379"/>
                  <a:pt x="10412" y="21599"/>
                  <a:pt x="10797" y="21599"/>
                </a:cubicBezTo>
                <a:cubicBezTo>
                  <a:pt x="11183" y="21599"/>
                  <a:pt x="11550" y="21379"/>
                  <a:pt x="11807" y="20995"/>
                </a:cubicBezTo>
                <a:lnTo>
                  <a:pt x="21255" y="7573"/>
                </a:lnTo>
                <a:cubicBezTo>
                  <a:pt x="21485" y="7226"/>
                  <a:pt x="21598" y="6791"/>
                  <a:pt x="21595" y="6359"/>
                </a:cubicBezTo>
                <a:cubicBezTo>
                  <a:pt x="21593" y="5902"/>
                  <a:pt x="21459" y="5449"/>
                  <a:pt x="21200" y="5102"/>
                </a:cubicBezTo>
              </a:path>
            </a:pathLst>
          </a:custGeom>
          <a:solidFill>
            <a:srgbClr val="C1253A"/>
          </a:solidFill>
          <a:ln>
            <a:noFill/>
          </a:ln>
          <a:effectLst>
            <a:reflection blurRad="152400" stA="70000" endPos="54000" dist="88900" dir="5400000" sy="-100000" algn="bl" rotWithShape="0"/>
          </a:effectLst>
          <a:extLst>
            <a:ext uri="{91240B29-F687-4f45-9708-019B960494DF}">
              <a14:hiddenLine xmlns:a14="http://schemas.microsoft.com/office/drawing/2010/main" xmlns="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grpSp>
        <p:nvGrpSpPr>
          <p:cNvPr id="26" name="Group 13"/>
          <p:cNvGrpSpPr/>
          <p:nvPr/>
        </p:nvGrpSpPr>
        <p:grpSpPr>
          <a:xfrm>
            <a:off x="6256170" y="2373868"/>
            <a:ext cx="669693" cy="669693"/>
            <a:chOff x="3498967" y="3049909"/>
            <a:chExt cx="464344" cy="464344"/>
          </a:xfrm>
          <a:solidFill>
            <a:srgbClr val="C1253A"/>
          </a:solidFill>
        </p:grpSpPr>
        <p:sp>
          <p:nvSpPr>
            <p:cNvPr id="27" name="AutoShape 126"/>
            <p:cNvSpPr>
              <a:spLocks/>
            </p:cNvSpPr>
            <p:nvPr/>
          </p:nvSpPr>
          <p:spPr bwMode="auto">
            <a:xfrm>
              <a:off x="3498967" y="3049909"/>
              <a:ext cx="464344" cy="4643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3499" y="14850"/>
                  </a:moveTo>
                  <a:cubicBezTo>
                    <a:pt x="9772" y="14850"/>
                    <a:pt x="6749" y="11827"/>
                    <a:pt x="6749" y="8100"/>
                  </a:cubicBezTo>
                  <a:cubicBezTo>
                    <a:pt x="6749" y="4372"/>
                    <a:pt x="9772" y="1350"/>
                    <a:pt x="13499" y="1350"/>
                  </a:cubicBezTo>
                  <a:cubicBezTo>
                    <a:pt x="17227" y="1350"/>
                    <a:pt x="20249" y="4372"/>
                    <a:pt x="20249" y="8100"/>
                  </a:cubicBezTo>
                  <a:cubicBezTo>
                    <a:pt x="20249" y="11827"/>
                    <a:pt x="17227" y="14850"/>
                    <a:pt x="13499" y="14850"/>
                  </a:cubicBezTo>
                  <a:moveTo>
                    <a:pt x="3236" y="20042"/>
                  </a:moveTo>
                  <a:cubicBezTo>
                    <a:pt x="3019" y="20266"/>
                    <a:pt x="2718" y="20408"/>
                    <a:pt x="2382" y="20408"/>
                  </a:cubicBezTo>
                  <a:cubicBezTo>
                    <a:pt x="1724" y="20408"/>
                    <a:pt x="1191" y="19875"/>
                    <a:pt x="1191" y="19218"/>
                  </a:cubicBezTo>
                  <a:cubicBezTo>
                    <a:pt x="1191" y="18881"/>
                    <a:pt x="1332" y="18580"/>
                    <a:pt x="1557" y="18363"/>
                  </a:cubicBezTo>
                  <a:lnTo>
                    <a:pt x="1551" y="18358"/>
                  </a:lnTo>
                  <a:lnTo>
                    <a:pt x="6996" y="12913"/>
                  </a:lnTo>
                  <a:cubicBezTo>
                    <a:pt x="7472" y="13555"/>
                    <a:pt x="8039" y="14122"/>
                    <a:pt x="8680" y="14599"/>
                  </a:cubicBezTo>
                  <a:cubicBezTo>
                    <a:pt x="8680" y="14599"/>
                    <a:pt x="3236" y="20042"/>
                    <a:pt x="3236" y="20042"/>
                  </a:cubicBezTo>
                  <a:close/>
                  <a:moveTo>
                    <a:pt x="13499" y="0"/>
                  </a:moveTo>
                  <a:cubicBezTo>
                    <a:pt x="9026" y="0"/>
                    <a:pt x="5399" y="3626"/>
                    <a:pt x="5399" y="8100"/>
                  </a:cubicBezTo>
                  <a:cubicBezTo>
                    <a:pt x="5399" y="9467"/>
                    <a:pt x="5742" y="10754"/>
                    <a:pt x="6341" y="11884"/>
                  </a:cubicBezTo>
                  <a:lnTo>
                    <a:pt x="709" y="17515"/>
                  </a:lnTo>
                  <a:lnTo>
                    <a:pt x="713" y="17520"/>
                  </a:lnTo>
                  <a:cubicBezTo>
                    <a:pt x="274" y="17953"/>
                    <a:pt x="0" y="18552"/>
                    <a:pt x="0" y="19218"/>
                  </a:cubicBezTo>
                  <a:cubicBezTo>
                    <a:pt x="0" y="20533"/>
                    <a:pt x="1066" y="21599"/>
                    <a:pt x="2382" y="21599"/>
                  </a:cubicBezTo>
                  <a:cubicBezTo>
                    <a:pt x="3047" y="21599"/>
                    <a:pt x="3647" y="21326"/>
                    <a:pt x="4079" y="20885"/>
                  </a:cubicBezTo>
                  <a:lnTo>
                    <a:pt x="4078" y="20884"/>
                  </a:lnTo>
                  <a:lnTo>
                    <a:pt x="9708" y="15255"/>
                  </a:lnTo>
                  <a:cubicBezTo>
                    <a:pt x="10839" y="15856"/>
                    <a:pt x="12128" y="16200"/>
                    <a:pt x="13499" y="16200"/>
                  </a:cubicBezTo>
                  <a:cubicBezTo>
                    <a:pt x="17973" y="16200"/>
                    <a:pt x="21600" y="12573"/>
                    <a:pt x="21600" y="8100"/>
                  </a:cubicBezTo>
                  <a:cubicBezTo>
                    <a:pt x="21600" y="3626"/>
                    <a:pt x="17973" y="0"/>
                    <a:pt x="13499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  <p:sp>
          <p:nvSpPr>
            <p:cNvPr id="28" name="AutoShape 127"/>
            <p:cNvSpPr>
              <a:spLocks/>
            </p:cNvSpPr>
            <p:nvPr/>
          </p:nvSpPr>
          <p:spPr bwMode="auto">
            <a:xfrm>
              <a:off x="3687085" y="3122140"/>
              <a:ext cx="109538" cy="108744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160" y="0"/>
                  </a:moveTo>
                  <a:cubicBezTo>
                    <a:pt x="9025" y="0"/>
                    <a:pt x="0" y="9025"/>
                    <a:pt x="0" y="20160"/>
                  </a:cubicBezTo>
                  <a:cubicBezTo>
                    <a:pt x="0" y="20954"/>
                    <a:pt x="644" y="21600"/>
                    <a:pt x="1440" y="21600"/>
                  </a:cubicBezTo>
                  <a:cubicBezTo>
                    <a:pt x="2235" y="21600"/>
                    <a:pt x="2880" y="20954"/>
                    <a:pt x="2880" y="20160"/>
                  </a:cubicBezTo>
                  <a:cubicBezTo>
                    <a:pt x="2880" y="10618"/>
                    <a:pt x="10617" y="2880"/>
                    <a:pt x="20160" y="2880"/>
                  </a:cubicBezTo>
                  <a:cubicBezTo>
                    <a:pt x="20955" y="2880"/>
                    <a:pt x="21599" y="2234"/>
                    <a:pt x="21599" y="1440"/>
                  </a:cubicBezTo>
                  <a:cubicBezTo>
                    <a:pt x="21599" y="645"/>
                    <a:pt x="20955" y="0"/>
                    <a:pt x="20160" y="0"/>
                  </a:cubicBezTo>
                </a:path>
              </a:pathLst>
            </a:custGeom>
            <a:grpFill/>
            <a:ln>
              <a:noFill/>
            </a:ln>
            <a:effectLst>
              <a:reflection blurRad="152400" stA="70000" endPos="54000" dist="88900" dir="5400000" sy="-100000" algn="bl" rotWithShape="0"/>
            </a:effectLst>
            <a:extLst>
              <a:ext uri="{91240B29-F687-4f45-9708-019B960494DF}">
                <a14:hiddenLine xmlns:a14="http://schemas.microsoft.com/office/drawing/2010/main" xmlns="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 xmlns="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endParaRPr>
            </a:p>
          </p:txBody>
        </p:sp>
      </p:grpSp>
      <p:sp>
        <p:nvSpPr>
          <p:cNvPr id="29" name="TextBox 16"/>
          <p:cNvSpPr txBox="1"/>
          <p:nvPr/>
        </p:nvSpPr>
        <p:spPr>
          <a:xfrm>
            <a:off x="1791227" y="24580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30" name="TextBox 17"/>
          <p:cNvSpPr txBox="1"/>
          <p:nvPr/>
        </p:nvSpPr>
        <p:spPr>
          <a:xfrm>
            <a:off x="7046941" y="2458010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31" name="TextBox 18"/>
          <p:cNvSpPr txBox="1"/>
          <p:nvPr/>
        </p:nvSpPr>
        <p:spPr>
          <a:xfrm>
            <a:off x="4247404" y="473769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32" name="TextBox 19"/>
          <p:cNvSpPr txBox="1"/>
          <p:nvPr/>
        </p:nvSpPr>
        <p:spPr>
          <a:xfrm>
            <a:off x="9735375" y="4737699"/>
            <a:ext cx="10054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</a:p>
        </p:txBody>
      </p:sp>
      <p:sp>
        <p:nvSpPr>
          <p:cNvPr id="33" name="Rectangle 20"/>
          <p:cNvSpPr/>
          <p:nvPr/>
        </p:nvSpPr>
        <p:spPr>
          <a:xfrm>
            <a:off x="3591369" y="2193748"/>
            <a:ext cx="23005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4" name="Rectangle 21"/>
          <p:cNvSpPr/>
          <p:nvPr/>
        </p:nvSpPr>
        <p:spPr>
          <a:xfrm>
            <a:off x="8828903" y="2193748"/>
            <a:ext cx="23005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5" name="Rectangle 22"/>
          <p:cNvSpPr/>
          <p:nvPr/>
        </p:nvSpPr>
        <p:spPr>
          <a:xfrm>
            <a:off x="949582" y="4630789"/>
            <a:ext cx="23005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6" name="Rectangle 23"/>
          <p:cNvSpPr/>
          <p:nvPr/>
        </p:nvSpPr>
        <p:spPr>
          <a:xfrm>
            <a:off x="6206812" y="4630789"/>
            <a:ext cx="2300508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cxnSp>
        <p:nvCxnSpPr>
          <p:cNvPr id="37" name="Straight Connector 24"/>
          <p:cNvCxnSpPr/>
          <p:nvPr/>
        </p:nvCxnSpPr>
        <p:spPr>
          <a:xfrm flipV="1">
            <a:off x="2105572" y="1668016"/>
            <a:ext cx="0" cy="70585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oval"/>
          </a:ln>
          <a:effectLst/>
        </p:spPr>
      </p:cxnSp>
      <p:cxnSp>
        <p:nvCxnSpPr>
          <p:cNvPr id="38" name="Straight Connector 25"/>
          <p:cNvCxnSpPr/>
          <p:nvPr/>
        </p:nvCxnSpPr>
        <p:spPr>
          <a:xfrm>
            <a:off x="2105572" y="1670345"/>
            <a:ext cx="2552656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39" name="Straight Connector 26"/>
          <p:cNvCxnSpPr/>
          <p:nvPr/>
        </p:nvCxnSpPr>
        <p:spPr>
          <a:xfrm>
            <a:off x="4658228" y="1668016"/>
            <a:ext cx="0" cy="35525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0" name="Straight Connector 27"/>
          <p:cNvCxnSpPr/>
          <p:nvPr/>
        </p:nvCxnSpPr>
        <p:spPr>
          <a:xfrm flipV="1">
            <a:off x="7343107" y="1668016"/>
            <a:ext cx="0" cy="70585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oval"/>
          </a:ln>
          <a:effectLst/>
        </p:spPr>
      </p:cxnSp>
      <p:cxnSp>
        <p:nvCxnSpPr>
          <p:cNvPr id="41" name="Straight Connector 28"/>
          <p:cNvCxnSpPr/>
          <p:nvPr/>
        </p:nvCxnSpPr>
        <p:spPr>
          <a:xfrm>
            <a:off x="7343107" y="1670345"/>
            <a:ext cx="2552656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42" name="Straight Connector 29"/>
          <p:cNvCxnSpPr/>
          <p:nvPr/>
        </p:nvCxnSpPr>
        <p:spPr>
          <a:xfrm>
            <a:off x="9895763" y="1668016"/>
            <a:ext cx="0" cy="35525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3" name="Straight Connector 30"/>
          <p:cNvCxnSpPr/>
          <p:nvPr/>
        </p:nvCxnSpPr>
        <p:spPr>
          <a:xfrm rot="10800000" flipV="1">
            <a:off x="4812538" y="5342410"/>
            <a:ext cx="0" cy="70585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oval"/>
          </a:ln>
          <a:effectLst/>
        </p:spPr>
      </p:cxnSp>
      <p:cxnSp>
        <p:nvCxnSpPr>
          <p:cNvPr id="44" name="Straight Connector 31"/>
          <p:cNvCxnSpPr/>
          <p:nvPr/>
        </p:nvCxnSpPr>
        <p:spPr>
          <a:xfrm rot="10800000">
            <a:off x="2259882" y="6045933"/>
            <a:ext cx="2552656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45" name="Straight Connector 32"/>
          <p:cNvCxnSpPr/>
          <p:nvPr/>
        </p:nvCxnSpPr>
        <p:spPr>
          <a:xfrm rot="10800000">
            <a:off x="2259882" y="5693007"/>
            <a:ext cx="0" cy="35525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cxnSp>
        <p:nvCxnSpPr>
          <p:cNvPr id="46" name="Straight Connector 33"/>
          <p:cNvCxnSpPr/>
          <p:nvPr/>
        </p:nvCxnSpPr>
        <p:spPr>
          <a:xfrm rot="10800000" flipV="1">
            <a:off x="10068851" y="5342410"/>
            <a:ext cx="0" cy="705852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headEnd type="oval"/>
          </a:ln>
          <a:effectLst/>
        </p:spPr>
      </p:cxnSp>
      <p:cxnSp>
        <p:nvCxnSpPr>
          <p:cNvPr id="47" name="Straight Connector 34"/>
          <p:cNvCxnSpPr/>
          <p:nvPr/>
        </p:nvCxnSpPr>
        <p:spPr>
          <a:xfrm rot="10800000">
            <a:off x="7516195" y="6045933"/>
            <a:ext cx="2552656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</a:ln>
          <a:effectLst/>
        </p:spPr>
      </p:cxnSp>
      <p:cxnSp>
        <p:nvCxnSpPr>
          <p:cNvPr id="48" name="Straight Connector 35"/>
          <p:cNvCxnSpPr/>
          <p:nvPr/>
        </p:nvCxnSpPr>
        <p:spPr>
          <a:xfrm rot="10800000">
            <a:off x="7516195" y="5693007"/>
            <a:ext cx="0" cy="355255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50000"/>
              </a:schemeClr>
            </a:solidFill>
            <a:prstDash val="solid"/>
            <a:miter lim="800000"/>
            <a:tailEnd type="oval"/>
          </a:ln>
          <a:effectLst/>
        </p:spPr>
      </p:cxnSp>
      <p:sp>
        <p:nvSpPr>
          <p:cNvPr id="49" name="任意多边形 48"/>
          <p:cNvSpPr/>
          <p:nvPr/>
        </p:nvSpPr>
        <p:spPr>
          <a:xfrm>
            <a:off x="6054813" y="3398882"/>
            <a:ext cx="2838386" cy="834191"/>
          </a:xfrm>
          <a:custGeom>
            <a:avLst/>
            <a:gdLst>
              <a:gd name="connsiteX0" fmla="*/ 0 w 2838386"/>
              <a:gd name="connsiteY0" fmla="*/ 0 h 834191"/>
              <a:gd name="connsiteX1" fmla="*/ 2637031 w 2838386"/>
              <a:gd name="connsiteY1" fmla="*/ 0 h 834191"/>
              <a:gd name="connsiteX2" fmla="*/ 2637031 w 2838386"/>
              <a:gd name="connsiteY2" fmla="*/ 300312 h 834191"/>
              <a:gd name="connsiteX3" fmla="*/ 2838386 w 2838386"/>
              <a:gd name="connsiteY3" fmla="*/ 417099 h 834191"/>
              <a:gd name="connsiteX4" fmla="*/ 2637031 w 2838386"/>
              <a:gd name="connsiteY4" fmla="*/ 533884 h 834191"/>
              <a:gd name="connsiteX5" fmla="*/ 2637031 w 2838386"/>
              <a:gd name="connsiteY5" fmla="*/ 834191 h 834191"/>
              <a:gd name="connsiteX6" fmla="*/ 0 w 2838386"/>
              <a:gd name="connsiteY6" fmla="*/ 834191 h 83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38386" h="834191">
                <a:moveTo>
                  <a:pt x="0" y="0"/>
                </a:moveTo>
                <a:lnTo>
                  <a:pt x="2637031" y="0"/>
                </a:lnTo>
                <a:lnTo>
                  <a:pt x="2637031" y="300312"/>
                </a:lnTo>
                <a:lnTo>
                  <a:pt x="2838386" y="417099"/>
                </a:lnTo>
                <a:lnTo>
                  <a:pt x="2637031" y="533884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C1253A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FABC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0" name="TextBox 39"/>
          <p:cNvSpPr txBox="1"/>
          <p:nvPr/>
        </p:nvSpPr>
        <p:spPr>
          <a:xfrm>
            <a:off x="6786869" y="3585144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1" name="任意多边形 50"/>
          <p:cNvSpPr/>
          <p:nvPr/>
        </p:nvSpPr>
        <p:spPr>
          <a:xfrm>
            <a:off x="3450307" y="3398882"/>
            <a:ext cx="2805862" cy="834191"/>
          </a:xfrm>
          <a:custGeom>
            <a:avLst/>
            <a:gdLst>
              <a:gd name="connsiteX0" fmla="*/ 0 w 2805862"/>
              <a:gd name="connsiteY0" fmla="*/ 0 h 834191"/>
              <a:gd name="connsiteX1" fmla="*/ 2637031 w 2805862"/>
              <a:gd name="connsiteY1" fmla="*/ 0 h 834191"/>
              <a:gd name="connsiteX2" fmla="*/ 2637031 w 2805862"/>
              <a:gd name="connsiteY2" fmla="*/ 319176 h 834191"/>
              <a:gd name="connsiteX3" fmla="*/ 2805862 w 2805862"/>
              <a:gd name="connsiteY3" fmla="*/ 417098 h 834191"/>
              <a:gd name="connsiteX4" fmla="*/ 2637031 w 2805862"/>
              <a:gd name="connsiteY4" fmla="*/ 515019 h 834191"/>
              <a:gd name="connsiteX5" fmla="*/ 2637031 w 2805862"/>
              <a:gd name="connsiteY5" fmla="*/ 834191 h 834191"/>
              <a:gd name="connsiteX6" fmla="*/ 0 w 2805862"/>
              <a:gd name="connsiteY6" fmla="*/ 834191 h 8341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05862" h="834191">
                <a:moveTo>
                  <a:pt x="0" y="0"/>
                </a:moveTo>
                <a:lnTo>
                  <a:pt x="2637031" y="0"/>
                </a:lnTo>
                <a:lnTo>
                  <a:pt x="2637031" y="319176"/>
                </a:lnTo>
                <a:lnTo>
                  <a:pt x="2805862" y="417098"/>
                </a:lnTo>
                <a:lnTo>
                  <a:pt x="2637031" y="515019"/>
                </a:lnTo>
                <a:lnTo>
                  <a:pt x="2637031" y="834191"/>
                </a:lnTo>
                <a:lnTo>
                  <a:pt x="0" y="834191"/>
                </a:lnTo>
                <a:close/>
              </a:path>
            </a:pathLst>
          </a:custGeom>
          <a:solidFill>
            <a:srgbClr val="597AA0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FABC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2" name="TextBox 43"/>
          <p:cNvSpPr txBox="1"/>
          <p:nvPr/>
        </p:nvSpPr>
        <p:spPr>
          <a:xfrm>
            <a:off x="4120438" y="3585144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3" name="任意多边形 52"/>
          <p:cNvSpPr/>
          <p:nvPr/>
        </p:nvSpPr>
        <p:spPr>
          <a:xfrm rot="5400000">
            <a:off x="1815375" y="2396784"/>
            <a:ext cx="834190" cy="2838387"/>
          </a:xfrm>
          <a:custGeom>
            <a:avLst/>
            <a:gdLst>
              <a:gd name="connsiteX0" fmla="*/ 0 w 834190"/>
              <a:gd name="connsiteY0" fmla="*/ 2699353 h 2838387"/>
              <a:gd name="connsiteX1" fmla="*/ 0 w 834190"/>
              <a:gd name="connsiteY1" fmla="*/ 201356 h 2838387"/>
              <a:gd name="connsiteX2" fmla="*/ 300309 w 834190"/>
              <a:gd name="connsiteY2" fmla="*/ 201356 h 2838387"/>
              <a:gd name="connsiteX3" fmla="*/ 417096 w 834190"/>
              <a:gd name="connsiteY3" fmla="*/ 0 h 2838387"/>
              <a:gd name="connsiteX4" fmla="*/ 533882 w 834190"/>
              <a:gd name="connsiteY4" fmla="*/ 201356 h 2838387"/>
              <a:gd name="connsiteX5" fmla="*/ 834190 w 834190"/>
              <a:gd name="connsiteY5" fmla="*/ 201356 h 2838387"/>
              <a:gd name="connsiteX6" fmla="*/ 834190 w 834190"/>
              <a:gd name="connsiteY6" fmla="*/ 2699353 h 2838387"/>
              <a:gd name="connsiteX7" fmla="*/ 695156 w 834190"/>
              <a:gd name="connsiteY7" fmla="*/ 2838387 h 2838387"/>
              <a:gd name="connsiteX8" fmla="*/ 139034 w 834190"/>
              <a:gd name="connsiteY8" fmla="*/ 2838387 h 2838387"/>
              <a:gd name="connsiteX9" fmla="*/ 0 w 834190"/>
              <a:gd name="connsiteY9" fmla="*/ 2699353 h 28383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34190" h="2838387">
                <a:moveTo>
                  <a:pt x="0" y="2699353"/>
                </a:moveTo>
                <a:lnTo>
                  <a:pt x="0" y="201356"/>
                </a:lnTo>
                <a:lnTo>
                  <a:pt x="300309" y="201356"/>
                </a:lnTo>
                <a:lnTo>
                  <a:pt x="417096" y="0"/>
                </a:lnTo>
                <a:lnTo>
                  <a:pt x="533882" y="201356"/>
                </a:lnTo>
                <a:lnTo>
                  <a:pt x="834190" y="201356"/>
                </a:lnTo>
                <a:lnTo>
                  <a:pt x="834190" y="2699353"/>
                </a:lnTo>
                <a:cubicBezTo>
                  <a:pt x="834190" y="2776139"/>
                  <a:pt x="771942" y="2838387"/>
                  <a:pt x="695156" y="2838387"/>
                </a:cubicBezTo>
                <a:lnTo>
                  <a:pt x="139034" y="2838387"/>
                </a:lnTo>
                <a:cubicBezTo>
                  <a:pt x="62248" y="2838387"/>
                  <a:pt x="0" y="2776139"/>
                  <a:pt x="0" y="2699353"/>
                </a:cubicBezTo>
                <a:close/>
              </a:path>
            </a:pathLst>
          </a:custGeom>
          <a:solidFill>
            <a:srgbClr val="C1253A"/>
          </a:solidFill>
          <a:ln w="25400">
            <a:solidFill>
              <a:schemeClr val="bg1"/>
            </a:solidFill>
          </a:ln>
          <a:effectLst>
            <a:outerShdw blurRad="254000" dist="1143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FEFABC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54" name="TextBox 47"/>
          <p:cNvSpPr txBox="1"/>
          <p:nvPr/>
        </p:nvSpPr>
        <p:spPr>
          <a:xfrm>
            <a:off x="1542761" y="3585144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  <a:sym typeface="Bebas" pitchFamily="2" charset="0"/>
              </a:rPr>
              <a:t>添加标题</a:t>
            </a:r>
            <a:endParaRPr kumimoji="0" lang="en-US" sz="2000" b="1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4881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Click="0" advTm="0">
        <p14:prism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740"/>
                            </p:stCondLst>
                            <p:childTnLst>
                              <p:par>
                                <p:cTn id="2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24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740"/>
                            </p:stCondLst>
                            <p:childTnLst>
                              <p:par>
                                <p:cTn id="3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24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74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240"/>
                            </p:stCondLst>
                            <p:childTnLst>
                              <p:par>
                                <p:cTn id="5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74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24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740"/>
                            </p:stCondLst>
                            <p:childTnLst>
                              <p:par>
                                <p:cTn id="6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240"/>
                            </p:stCondLst>
                            <p:childTnLst>
                              <p:par>
                                <p:cTn id="7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740"/>
                            </p:stCondLst>
                            <p:childTnLst>
                              <p:par>
                                <p:cTn id="8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7240"/>
                            </p:stCondLst>
                            <p:childTnLst>
                              <p:par>
                                <p:cTn id="8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74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824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8740"/>
                            </p:stCondLst>
                            <p:childTnLst>
                              <p:par>
                                <p:cTn id="9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9240"/>
                            </p:stCondLst>
                            <p:childTnLst>
                              <p:par>
                                <p:cTn id="10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11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740"/>
                            </p:stCondLst>
                            <p:childTnLst>
                              <p:par>
                                <p:cTn id="11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0240"/>
                            </p:stCondLst>
                            <p:childTnLst>
                              <p:par>
                                <p:cTn id="1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0740"/>
                            </p:stCondLst>
                            <p:childTnLst>
                              <p:par>
                                <p:cTn id="12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124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74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2240"/>
                            </p:stCondLst>
                            <p:childTnLst>
                              <p:par>
                                <p:cTn id="13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12740"/>
                            </p:stCondLst>
                            <p:childTnLst>
                              <p:par>
                                <p:cTn id="14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4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9" fill="hold">
                            <p:stCondLst>
                              <p:cond delay="13240"/>
                            </p:stCondLst>
                            <p:childTnLst>
                              <p:par>
                                <p:cTn id="1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3" fill="hold">
                            <p:stCondLst>
                              <p:cond delay="13740"/>
                            </p:stCondLst>
                            <p:childTnLst>
                              <p:par>
                                <p:cTn id="15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5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7" fill="hold">
                            <p:stCondLst>
                              <p:cond delay="14240"/>
                            </p:stCondLst>
                            <p:childTnLst>
                              <p:par>
                                <p:cTn id="158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1" fill="hold">
                            <p:stCondLst>
                              <p:cond delay="14740"/>
                            </p:stCondLst>
                            <p:childTnLst>
                              <p:par>
                                <p:cTn id="16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 animBg="1"/>
      <p:bldP spid="25" grpId="0" animBg="1"/>
      <p:bldP spid="29" grpId="0"/>
      <p:bldP spid="30" grpId="0"/>
      <p:bldP spid="31" grpId="0"/>
      <p:bldP spid="32" grpId="0"/>
      <p:bldP spid="33" grpId="0"/>
      <p:bldP spid="34" grpId="0"/>
      <p:bldP spid="35" grpId="0"/>
      <p:bldP spid="36" grpId="0"/>
      <p:bldP spid="49" grpId="0" animBg="1"/>
      <p:bldP spid="50" grpId="0"/>
      <p:bldP spid="51" grpId="0" animBg="1"/>
      <p:bldP spid="52" grpId="0"/>
      <p:bldP spid="53" grpId="0" animBg="1"/>
      <p:bldP spid="5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01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年度工作内容概述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5" name="Picture 35"/>
          <p:cNvPicPr>
            <a:picLocks noChangeAspect="1"/>
          </p:cNvPicPr>
          <p:nvPr/>
        </p:nvPicPr>
        <p:blipFill rotWithShape="1">
          <a:blip r:embed="rId5"/>
          <a:srcRect l="4792" r="4792"/>
          <a:stretch/>
        </p:blipFill>
        <p:spPr>
          <a:xfrm>
            <a:off x="3511854" y="1481610"/>
            <a:ext cx="5156018" cy="4438166"/>
          </a:xfrm>
          <a:prstGeom prst="rect">
            <a:avLst/>
          </a:prstGeom>
        </p:spPr>
      </p:pic>
      <p:sp>
        <p:nvSpPr>
          <p:cNvPr id="16" name="Oval 25"/>
          <p:cNvSpPr/>
          <p:nvPr/>
        </p:nvSpPr>
        <p:spPr>
          <a:xfrm>
            <a:off x="8446431" y="2319740"/>
            <a:ext cx="718780" cy="719061"/>
          </a:xfrm>
          <a:prstGeom prst="ellipse">
            <a:avLst/>
          </a:prstGeom>
          <a:solidFill>
            <a:srgbClr val="C1253A"/>
          </a:solidFill>
          <a:ln w="25400">
            <a:noFill/>
          </a:ln>
          <a:effectLst>
            <a:outerShdw blurRad="1651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7" name="Freeform 131"/>
          <p:cNvSpPr>
            <a:spLocks noChangeAspect="1" noEditPoints="1"/>
          </p:cNvSpPr>
          <p:nvPr/>
        </p:nvSpPr>
        <p:spPr bwMode="auto">
          <a:xfrm>
            <a:off x="8639484" y="2495355"/>
            <a:ext cx="348324" cy="348460"/>
          </a:xfrm>
          <a:custGeom>
            <a:avLst/>
            <a:gdLst/>
            <a:ahLst/>
            <a:cxnLst>
              <a:cxn ang="0">
                <a:pos x="55" y="28"/>
              </a:cxn>
              <a:cxn ang="0">
                <a:pos x="27" y="55"/>
              </a:cxn>
              <a:cxn ang="0">
                <a:pos x="0" y="28"/>
              </a:cxn>
              <a:cxn ang="0">
                <a:pos x="27" y="0"/>
              </a:cxn>
              <a:cxn ang="0">
                <a:pos x="55" y="28"/>
              </a:cxn>
              <a:cxn ang="0">
                <a:pos x="42" y="28"/>
              </a:cxn>
              <a:cxn ang="0">
                <a:pos x="41" y="26"/>
              </a:cxn>
              <a:cxn ang="0">
                <a:pos x="21" y="14"/>
              </a:cxn>
              <a:cxn ang="0">
                <a:pos x="19" y="14"/>
              </a:cxn>
              <a:cxn ang="0">
                <a:pos x="18" y="16"/>
              </a:cxn>
              <a:cxn ang="0">
                <a:pos x="18" y="39"/>
              </a:cxn>
              <a:cxn ang="0">
                <a:pos x="19" y="41"/>
              </a:cxn>
              <a:cxn ang="0">
                <a:pos x="20" y="41"/>
              </a:cxn>
              <a:cxn ang="0">
                <a:pos x="21" y="41"/>
              </a:cxn>
              <a:cxn ang="0">
                <a:pos x="41" y="30"/>
              </a:cxn>
              <a:cxn ang="0">
                <a:pos x="42" y="28"/>
              </a:cxn>
            </a:cxnLst>
            <a:rect l="0" t="0" r="r" b="b"/>
            <a:pathLst>
              <a:path w="55" h="55">
                <a:moveTo>
                  <a:pt x="55" y="28"/>
                </a:moveTo>
                <a:cubicBezTo>
                  <a:pt x="55" y="43"/>
                  <a:pt x="42" y="55"/>
                  <a:pt x="27" y="55"/>
                </a:cubicBezTo>
                <a:cubicBezTo>
                  <a:pt x="12" y="55"/>
                  <a:pt x="0" y="43"/>
                  <a:pt x="0" y="28"/>
                </a:cubicBezTo>
                <a:cubicBezTo>
                  <a:pt x="0" y="13"/>
                  <a:pt x="12" y="0"/>
                  <a:pt x="27" y="0"/>
                </a:cubicBezTo>
                <a:cubicBezTo>
                  <a:pt x="42" y="0"/>
                  <a:pt x="55" y="13"/>
                  <a:pt x="55" y="28"/>
                </a:cubicBezTo>
                <a:close/>
                <a:moveTo>
                  <a:pt x="42" y="28"/>
                </a:moveTo>
                <a:cubicBezTo>
                  <a:pt x="42" y="27"/>
                  <a:pt x="42" y="26"/>
                  <a:pt x="41" y="26"/>
                </a:cubicBezTo>
                <a:cubicBezTo>
                  <a:pt x="21" y="14"/>
                  <a:pt x="21" y="14"/>
                  <a:pt x="21" y="14"/>
                </a:cubicBezTo>
                <a:cubicBezTo>
                  <a:pt x="21" y="14"/>
                  <a:pt x="20" y="14"/>
                  <a:pt x="19" y="14"/>
                </a:cubicBezTo>
                <a:cubicBezTo>
                  <a:pt x="18" y="15"/>
                  <a:pt x="18" y="16"/>
                  <a:pt x="18" y="16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40"/>
                  <a:pt x="18" y="41"/>
                  <a:pt x="19" y="41"/>
                </a:cubicBezTo>
                <a:cubicBezTo>
                  <a:pt x="20" y="41"/>
                  <a:pt x="20" y="41"/>
                  <a:pt x="20" y="41"/>
                </a:cubicBezTo>
                <a:cubicBezTo>
                  <a:pt x="21" y="41"/>
                  <a:pt x="21" y="41"/>
                  <a:pt x="21" y="41"/>
                </a:cubicBezTo>
                <a:cubicBezTo>
                  <a:pt x="41" y="30"/>
                  <a:pt x="41" y="30"/>
                  <a:pt x="41" y="30"/>
                </a:cubicBezTo>
                <a:cubicBezTo>
                  <a:pt x="42" y="29"/>
                  <a:pt x="42" y="29"/>
                  <a:pt x="42" y="28"/>
                </a:cubicBez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Lato Light"/>
              <a:sym typeface="Bebas" pitchFamily="2" charset="0"/>
            </a:endParaRPr>
          </a:p>
        </p:txBody>
      </p:sp>
      <p:sp>
        <p:nvSpPr>
          <p:cNvPr id="18" name="Oval 37"/>
          <p:cNvSpPr/>
          <p:nvPr/>
        </p:nvSpPr>
        <p:spPr>
          <a:xfrm>
            <a:off x="8446431" y="3598704"/>
            <a:ext cx="718780" cy="719061"/>
          </a:xfrm>
          <a:prstGeom prst="ellipse">
            <a:avLst/>
          </a:prstGeom>
          <a:solidFill>
            <a:srgbClr val="597AA0"/>
          </a:solidFill>
          <a:ln w="25400">
            <a:noFill/>
          </a:ln>
          <a:effectLst>
            <a:outerShdw blurRad="1651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9" name="Freeform 231"/>
          <p:cNvSpPr>
            <a:spLocks noChangeAspect="1" noEditPoints="1"/>
          </p:cNvSpPr>
          <p:nvPr/>
        </p:nvSpPr>
        <p:spPr bwMode="auto">
          <a:xfrm>
            <a:off x="8639484" y="3794248"/>
            <a:ext cx="354839" cy="352044"/>
          </a:xfrm>
          <a:custGeom>
            <a:avLst/>
            <a:gdLst>
              <a:gd name="T0" fmla="*/ 59 w 59"/>
              <a:gd name="T1" fmla="*/ 47 h 58"/>
              <a:gd name="T2" fmla="*/ 48 w 59"/>
              <a:gd name="T3" fmla="*/ 58 h 58"/>
              <a:gd name="T4" fmla="*/ 11 w 59"/>
              <a:gd name="T5" fmla="*/ 58 h 58"/>
              <a:gd name="T6" fmla="*/ 0 w 59"/>
              <a:gd name="T7" fmla="*/ 47 h 58"/>
              <a:gd name="T8" fmla="*/ 0 w 59"/>
              <a:gd name="T9" fmla="*/ 10 h 58"/>
              <a:gd name="T10" fmla="*/ 11 w 59"/>
              <a:gd name="T11" fmla="*/ 0 h 58"/>
              <a:gd name="T12" fmla="*/ 48 w 59"/>
              <a:gd name="T13" fmla="*/ 0 h 58"/>
              <a:gd name="T14" fmla="*/ 59 w 59"/>
              <a:gd name="T15" fmla="*/ 10 h 58"/>
              <a:gd name="T16" fmla="*/ 59 w 59"/>
              <a:gd name="T17" fmla="*/ 47 h 58"/>
              <a:gd name="T18" fmla="*/ 49 w 59"/>
              <a:gd name="T19" fmla="*/ 39 h 58"/>
              <a:gd name="T20" fmla="*/ 42 w 59"/>
              <a:gd name="T21" fmla="*/ 35 h 58"/>
              <a:gd name="T22" fmla="*/ 40 w 59"/>
              <a:gd name="T23" fmla="*/ 34 h 58"/>
              <a:gd name="T24" fmla="*/ 34 w 59"/>
              <a:gd name="T25" fmla="*/ 39 h 58"/>
              <a:gd name="T26" fmla="*/ 32 w 59"/>
              <a:gd name="T27" fmla="*/ 38 h 58"/>
              <a:gd name="T28" fmla="*/ 20 w 59"/>
              <a:gd name="T29" fmla="*/ 27 h 58"/>
              <a:gd name="T30" fmla="*/ 19 w 59"/>
              <a:gd name="T31" fmla="*/ 24 h 58"/>
              <a:gd name="T32" fmla="*/ 24 w 59"/>
              <a:gd name="T33" fmla="*/ 19 h 58"/>
              <a:gd name="T34" fmla="*/ 23 w 59"/>
              <a:gd name="T35" fmla="*/ 16 h 58"/>
              <a:gd name="T36" fmla="*/ 19 w 59"/>
              <a:gd name="T37" fmla="*/ 9 h 58"/>
              <a:gd name="T38" fmla="*/ 18 w 59"/>
              <a:gd name="T39" fmla="*/ 9 h 58"/>
              <a:gd name="T40" fmla="*/ 14 w 59"/>
              <a:gd name="T41" fmla="*/ 10 h 58"/>
              <a:gd name="T42" fmla="*/ 10 w 59"/>
              <a:gd name="T43" fmla="*/ 19 h 58"/>
              <a:gd name="T44" fmla="*/ 12 w 59"/>
              <a:gd name="T45" fmla="*/ 26 h 58"/>
              <a:gd name="T46" fmla="*/ 32 w 59"/>
              <a:gd name="T47" fmla="*/ 46 h 58"/>
              <a:gd name="T48" fmla="*/ 40 w 59"/>
              <a:gd name="T49" fmla="*/ 48 h 58"/>
              <a:gd name="T50" fmla="*/ 48 w 59"/>
              <a:gd name="T51" fmla="*/ 44 h 58"/>
              <a:gd name="T52" fmla="*/ 49 w 59"/>
              <a:gd name="T53" fmla="*/ 40 h 58"/>
              <a:gd name="T54" fmla="*/ 49 w 59"/>
              <a:gd name="T55" fmla="*/ 39 h 58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</a:gdLst>
            <a:ahLst/>
            <a:cxnLst>
              <a:cxn ang="T56">
                <a:pos x="T0" y="T1"/>
              </a:cxn>
              <a:cxn ang="T57">
                <a:pos x="T2" y="T3"/>
              </a:cxn>
              <a:cxn ang="T58">
                <a:pos x="T4" y="T5"/>
              </a:cxn>
              <a:cxn ang="T59">
                <a:pos x="T6" y="T7"/>
              </a:cxn>
              <a:cxn ang="T60">
                <a:pos x="T8" y="T9"/>
              </a:cxn>
              <a:cxn ang="T61">
                <a:pos x="T10" y="T11"/>
              </a:cxn>
              <a:cxn ang="T62">
                <a:pos x="T12" y="T13"/>
              </a:cxn>
              <a:cxn ang="T63">
                <a:pos x="T14" y="T15"/>
              </a:cxn>
              <a:cxn ang="T64">
                <a:pos x="T16" y="T17"/>
              </a:cxn>
              <a:cxn ang="T65">
                <a:pos x="T18" y="T19"/>
              </a:cxn>
              <a:cxn ang="T66">
                <a:pos x="T20" y="T21"/>
              </a:cxn>
              <a:cxn ang="T67">
                <a:pos x="T22" y="T23"/>
              </a:cxn>
              <a:cxn ang="T68">
                <a:pos x="T24" y="T25"/>
              </a:cxn>
              <a:cxn ang="T69">
                <a:pos x="T26" y="T27"/>
              </a:cxn>
              <a:cxn ang="T70">
                <a:pos x="T28" y="T29"/>
              </a:cxn>
              <a:cxn ang="T71">
                <a:pos x="T30" y="T31"/>
              </a:cxn>
              <a:cxn ang="T72">
                <a:pos x="T32" y="T33"/>
              </a:cxn>
              <a:cxn ang="T73">
                <a:pos x="T34" y="T35"/>
              </a:cxn>
              <a:cxn ang="T74">
                <a:pos x="T36" y="T37"/>
              </a:cxn>
              <a:cxn ang="T75">
                <a:pos x="T38" y="T39"/>
              </a:cxn>
              <a:cxn ang="T76">
                <a:pos x="T40" y="T41"/>
              </a:cxn>
              <a:cxn ang="T77">
                <a:pos x="T42" y="T43"/>
              </a:cxn>
              <a:cxn ang="T78">
                <a:pos x="T44" y="T45"/>
              </a:cxn>
              <a:cxn ang="T79">
                <a:pos x="T46" y="T47"/>
              </a:cxn>
              <a:cxn ang="T80">
                <a:pos x="T48" y="T49"/>
              </a:cxn>
              <a:cxn ang="T81">
                <a:pos x="T50" y="T51"/>
              </a:cxn>
              <a:cxn ang="T82">
                <a:pos x="T52" y="T53"/>
              </a:cxn>
              <a:cxn ang="T83">
                <a:pos x="T54" y="T55"/>
              </a:cxn>
            </a:cxnLst>
            <a:rect l="0" t="0" r="r" b="b"/>
            <a:pathLst>
              <a:path w="59" h="58">
                <a:moveTo>
                  <a:pt x="59" y="47"/>
                </a:moveTo>
                <a:cubicBezTo>
                  <a:pt x="59" y="53"/>
                  <a:pt x="54" y="58"/>
                  <a:pt x="48" y="58"/>
                </a:cubicBezTo>
                <a:cubicBezTo>
                  <a:pt x="11" y="58"/>
                  <a:pt x="11" y="58"/>
                  <a:pt x="11" y="58"/>
                </a:cubicBezTo>
                <a:cubicBezTo>
                  <a:pt x="5" y="58"/>
                  <a:pt x="0" y="53"/>
                  <a:pt x="0" y="47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5" y="0"/>
                  <a:pt x="11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4" y="0"/>
                  <a:pt x="59" y="4"/>
                  <a:pt x="59" y="10"/>
                </a:cubicBezTo>
                <a:lnTo>
                  <a:pt x="59" y="47"/>
                </a:lnTo>
                <a:close/>
                <a:moveTo>
                  <a:pt x="49" y="39"/>
                </a:moveTo>
                <a:cubicBezTo>
                  <a:pt x="49" y="39"/>
                  <a:pt x="43" y="36"/>
                  <a:pt x="42" y="35"/>
                </a:cubicBezTo>
                <a:cubicBezTo>
                  <a:pt x="41" y="35"/>
                  <a:pt x="41" y="34"/>
                  <a:pt x="40" y="34"/>
                </a:cubicBezTo>
                <a:cubicBezTo>
                  <a:pt x="38" y="34"/>
                  <a:pt x="36" y="39"/>
                  <a:pt x="34" y="39"/>
                </a:cubicBezTo>
                <a:cubicBezTo>
                  <a:pt x="33" y="39"/>
                  <a:pt x="32" y="38"/>
                  <a:pt x="32" y="38"/>
                </a:cubicBezTo>
                <a:cubicBezTo>
                  <a:pt x="27" y="35"/>
                  <a:pt x="23" y="32"/>
                  <a:pt x="20" y="27"/>
                </a:cubicBezTo>
                <a:cubicBezTo>
                  <a:pt x="20" y="26"/>
                  <a:pt x="19" y="25"/>
                  <a:pt x="19" y="24"/>
                </a:cubicBezTo>
                <a:cubicBezTo>
                  <a:pt x="19" y="23"/>
                  <a:pt x="24" y="20"/>
                  <a:pt x="24" y="19"/>
                </a:cubicBezTo>
                <a:cubicBezTo>
                  <a:pt x="24" y="18"/>
                  <a:pt x="23" y="17"/>
                  <a:pt x="23" y="16"/>
                </a:cubicBezTo>
                <a:cubicBezTo>
                  <a:pt x="22" y="15"/>
                  <a:pt x="20" y="10"/>
                  <a:pt x="19" y="9"/>
                </a:cubicBezTo>
                <a:cubicBezTo>
                  <a:pt x="19" y="9"/>
                  <a:pt x="19" y="9"/>
                  <a:pt x="18" y="9"/>
                </a:cubicBezTo>
                <a:cubicBezTo>
                  <a:pt x="17" y="9"/>
                  <a:pt x="15" y="10"/>
                  <a:pt x="14" y="10"/>
                </a:cubicBezTo>
                <a:cubicBezTo>
                  <a:pt x="12" y="11"/>
                  <a:pt x="10" y="16"/>
                  <a:pt x="10" y="19"/>
                </a:cubicBezTo>
                <a:cubicBezTo>
                  <a:pt x="10" y="21"/>
                  <a:pt x="11" y="24"/>
                  <a:pt x="12" y="26"/>
                </a:cubicBezTo>
                <a:cubicBezTo>
                  <a:pt x="15" y="34"/>
                  <a:pt x="24" y="43"/>
                  <a:pt x="32" y="46"/>
                </a:cubicBezTo>
                <a:cubicBezTo>
                  <a:pt x="35" y="47"/>
                  <a:pt x="37" y="48"/>
                  <a:pt x="40" y="48"/>
                </a:cubicBezTo>
                <a:cubicBezTo>
                  <a:pt x="42" y="48"/>
                  <a:pt x="47" y="46"/>
                  <a:pt x="48" y="44"/>
                </a:cubicBezTo>
                <a:cubicBezTo>
                  <a:pt x="49" y="43"/>
                  <a:pt x="49" y="41"/>
                  <a:pt x="49" y="40"/>
                </a:cubicBezTo>
                <a:cubicBezTo>
                  <a:pt x="49" y="40"/>
                  <a:pt x="49" y="40"/>
                  <a:pt x="49" y="39"/>
                </a:cubicBez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  <a:ex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0" name="Oval 48"/>
          <p:cNvSpPr/>
          <p:nvPr/>
        </p:nvSpPr>
        <p:spPr>
          <a:xfrm>
            <a:off x="2979659" y="2319740"/>
            <a:ext cx="718780" cy="719061"/>
          </a:xfrm>
          <a:prstGeom prst="ellipse">
            <a:avLst/>
          </a:prstGeom>
          <a:solidFill>
            <a:srgbClr val="597AA0"/>
          </a:solidFill>
          <a:ln w="25400">
            <a:noFill/>
          </a:ln>
          <a:effectLst>
            <a:outerShdw blurRad="1651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1" name="Oval 51"/>
          <p:cNvSpPr/>
          <p:nvPr/>
        </p:nvSpPr>
        <p:spPr>
          <a:xfrm>
            <a:off x="2979659" y="3598704"/>
            <a:ext cx="718780" cy="719061"/>
          </a:xfrm>
          <a:prstGeom prst="ellipse">
            <a:avLst/>
          </a:prstGeom>
          <a:solidFill>
            <a:srgbClr val="C1253A"/>
          </a:solidFill>
          <a:ln w="25400">
            <a:noFill/>
          </a:ln>
          <a:effectLst>
            <a:outerShdw blurRad="1651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2" name="Freeform 37"/>
          <p:cNvSpPr>
            <a:spLocks noChangeAspect="1"/>
          </p:cNvSpPr>
          <p:nvPr/>
        </p:nvSpPr>
        <p:spPr bwMode="auto">
          <a:xfrm>
            <a:off x="3177720" y="2522321"/>
            <a:ext cx="334134" cy="290946"/>
          </a:xfrm>
          <a:custGeom>
            <a:avLst/>
            <a:gdLst>
              <a:gd name="T0" fmla="*/ 34 w 68"/>
              <a:gd name="T1" fmla="*/ 49 h 59"/>
              <a:gd name="T2" fmla="*/ 29 w 68"/>
              <a:gd name="T3" fmla="*/ 49 h 59"/>
              <a:gd name="T4" fmla="*/ 11 w 68"/>
              <a:gd name="T5" fmla="*/ 58 h 59"/>
              <a:gd name="T6" fmla="*/ 7 w 68"/>
              <a:gd name="T7" fmla="*/ 59 h 59"/>
              <a:gd name="T8" fmla="*/ 5 w 68"/>
              <a:gd name="T9" fmla="*/ 57 h 59"/>
              <a:gd name="T10" fmla="*/ 5 w 68"/>
              <a:gd name="T11" fmla="*/ 57 h 59"/>
              <a:gd name="T12" fmla="*/ 6 w 68"/>
              <a:gd name="T13" fmla="*/ 55 h 59"/>
              <a:gd name="T14" fmla="*/ 13 w 68"/>
              <a:gd name="T15" fmla="*/ 44 h 59"/>
              <a:gd name="T16" fmla="*/ 0 w 68"/>
              <a:gd name="T17" fmla="*/ 25 h 59"/>
              <a:gd name="T18" fmla="*/ 34 w 68"/>
              <a:gd name="T19" fmla="*/ 0 h 59"/>
              <a:gd name="T20" fmla="*/ 68 w 68"/>
              <a:gd name="T21" fmla="*/ 25 h 59"/>
              <a:gd name="T22" fmla="*/ 34 w 68"/>
              <a:gd name="T23" fmla="*/ 49 h 59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</a:gdLst>
            <a:ahLst/>
            <a:cxnLst>
              <a:cxn ang="T24">
                <a:pos x="T0" y="T1"/>
              </a:cxn>
              <a:cxn ang="T25">
                <a:pos x="T2" y="T3"/>
              </a:cxn>
              <a:cxn ang="T26">
                <a:pos x="T4" y="T5"/>
              </a:cxn>
              <a:cxn ang="T27">
                <a:pos x="T6" y="T7"/>
              </a:cxn>
              <a:cxn ang="T28">
                <a:pos x="T8" y="T9"/>
              </a:cxn>
              <a:cxn ang="T29">
                <a:pos x="T10" y="T11"/>
              </a:cxn>
              <a:cxn ang="T30">
                <a:pos x="T12" y="T13"/>
              </a:cxn>
              <a:cxn ang="T31">
                <a:pos x="T14" y="T15"/>
              </a:cxn>
              <a:cxn ang="T32">
                <a:pos x="T16" y="T17"/>
              </a:cxn>
              <a:cxn ang="T33">
                <a:pos x="T18" y="T19"/>
              </a:cxn>
              <a:cxn ang="T34">
                <a:pos x="T20" y="T21"/>
              </a:cxn>
              <a:cxn ang="T35">
                <a:pos x="T22" y="T23"/>
              </a:cxn>
            </a:cxnLst>
            <a:rect l="0" t="0" r="r" b="b"/>
            <a:pathLst>
              <a:path w="68" h="59">
                <a:moveTo>
                  <a:pt x="34" y="49"/>
                </a:moveTo>
                <a:cubicBezTo>
                  <a:pt x="33" y="49"/>
                  <a:pt x="31" y="49"/>
                  <a:pt x="29" y="49"/>
                </a:cubicBezTo>
                <a:cubicBezTo>
                  <a:pt x="24" y="53"/>
                  <a:pt x="18" y="56"/>
                  <a:pt x="11" y="58"/>
                </a:cubicBezTo>
                <a:cubicBezTo>
                  <a:pt x="10" y="58"/>
                  <a:pt x="9" y="59"/>
                  <a:pt x="7" y="59"/>
                </a:cubicBezTo>
                <a:cubicBezTo>
                  <a:pt x="6" y="59"/>
                  <a:pt x="6" y="58"/>
                  <a:pt x="5" y="57"/>
                </a:cubicBezTo>
                <a:cubicBezTo>
                  <a:pt x="5" y="57"/>
                  <a:pt x="5" y="57"/>
                  <a:pt x="5" y="57"/>
                </a:cubicBezTo>
                <a:cubicBezTo>
                  <a:pt x="5" y="56"/>
                  <a:pt x="6" y="56"/>
                  <a:pt x="6" y="55"/>
                </a:cubicBezTo>
                <a:cubicBezTo>
                  <a:pt x="9" y="52"/>
                  <a:pt x="11" y="50"/>
                  <a:pt x="13" y="44"/>
                </a:cubicBezTo>
                <a:cubicBezTo>
                  <a:pt x="5" y="39"/>
                  <a:pt x="0" y="32"/>
                  <a:pt x="0" y="25"/>
                </a:cubicBezTo>
                <a:cubicBezTo>
                  <a:pt x="0" y="11"/>
                  <a:pt x="16" y="0"/>
                  <a:pt x="34" y="0"/>
                </a:cubicBezTo>
                <a:cubicBezTo>
                  <a:pt x="53" y="0"/>
                  <a:pt x="68" y="11"/>
                  <a:pt x="68" y="25"/>
                </a:cubicBezTo>
                <a:cubicBezTo>
                  <a:pt x="68" y="38"/>
                  <a:pt x="53" y="49"/>
                  <a:pt x="34" y="49"/>
                </a:cubicBez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  <a:ex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3" name="Freeform 116"/>
          <p:cNvSpPr>
            <a:spLocks noChangeAspect="1"/>
          </p:cNvSpPr>
          <p:nvPr/>
        </p:nvSpPr>
        <p:spPr bwMode="auto">
          <a:xfrm>
            <a:off x="3155307" y="3770839"/>
            <a:ext cx="373709" cy="352044"/>
          </a:xfrm>
          <a:custGeom>
            <a:avLst/>
            <a:gdLst>
              <a:gd name="T0" fmla="*/ 63 w 64"/>
              <a:gd name="T1" fmla="*/ 25 h 60"/>
              <a:gd name="T2" fmla="*/ 49 w 64"/>
              <a:gd name="T3" fmla="*/ 39 h 60"/>
              <a:gd name="T4" fmla="*/ 52 w 64"/>
              <a:gd name="T5" fmla="*/ 57 h 60"/>
              <a:gd name="T6" fmla="*/ 52 w 64"/>
              <a:gd name="T7" fmla="*/ 58 h 60"/>
              <a:gd name="T8" fmla="*/ 51 w 64"/>
              <a:gd name="T9" fmla="*/ 60 h 60"/>
              <a:gd name="T10" fmla="*/ 49 w 64"/>
              <a:gd name="T11" fmla="*/ 60 h 60"/>
              <a:gd name="T12" fmla="*/ 32 w 64"/>
              <a:gd name="T13" fmla="*/ 51 h 60"/>
              <a:gd name="T14" fmla="*/ 15 w 64"/>
              <a:gd name="T15" fmla="*/ 60 h 60"/>
              <a:gd name="T16" fmla="*/ 13 w 64"/>
              <a:gd name="T17" fmla="*/ 60 h 60"/>
              <a:gd name="T18" fmla="*/ 12 w 64"/>
              <a:gd name="T19" fmla="*/ 58 h 60"/>
              <a:gd name="T20" fmla="*/ 12 w 64"/>
              <a:gd name="T21" fmla="*/ 57 h 60"/>
              <a:gd name="T22" fmla="*/ 15 w 64"/>
              <a:gd name="T23" fmla="*/ 39 h 60"/>
              <a:gd name="T24" fmla="*/ 1 w 64"/>
              <a:gd name="T25" fmla="*/ 25 h 60"/>
              <a:gd name="T26" fmla="*/ 0 w 64"/>
              <a:gd name="T27" fmla="*/ 23 h 60"/>
              <a:gd name="T28" fmla="*/ 3 w 64"/>
              <a:gd name="T29" fmla="*/ 22 h 60"/>
              <a:gd name="T30" fmla="*/ 22 w 64"/>
              <a:gd name="T31" fmla="*/ 19 h 60"/>
              <a:gd name="T32" fmla="*/ 30 w 64"/>
              <a:gd name="T33" fmla="*/ 1 h 60"/>
              <a:gd name="T34" fmla="*/ 32 w 64"/>
              <a:gd name="T35" fmla="*/ 0 h 60"/>
              <a:gd name="T36" fmla="*/ 34 w 64"/>
              <a:gd name="T37" fmla="*/ 1 h 60"/>
              <a:gd name="T38" fmla="*/ 42 w 64"/>
              <a:gd name="T39" fmla="*/ 19 h 60"/>
              <a:gd name="T40" fmla="*/ 61 w 64"/>
              <a:gd name="T41" fmla="*/ 22 h 60"/>
              <a:gd name="T42" fmla="*/ 64 w 64"/>
              <a:gd name="T43" fmla="*/ 23 h 60"/>
              <a:gd name="T44" fmla="*/ 63 w 64"/>
              <a:gd name="T45" fmla="*/ 25 h 60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64" h="60">
                <a:moveTo>
                  <a:pt x="63" y="25"/>
                </a:moveTo>
                <a:cubicBezTo>
                  <a:pt x="49" y="39"/>
                  <a:pt x="49" y="39"/>
                  <a:pt x="49" y="39"/>
                </a:cubicBezTo>
                <a:cubicBezTo>
                  <a:pt x="52" y="57"/>
                  <a:pt x="52" y="57"/>
                  <a:pt x="52" y="57"/>
                </a:cubicBezTo>
                <a:cubicBezTo>
                  <a:pt x="52" y="58"/>
                  <a:pt x="52" y="58"/>
                  <a:pt x="52" y="58"/>
                </a:cubicBezTo>
                <a:cubicBezTo>
                  <a:pt x="52" y="59"/>
                  <a:pt x="52" y="60"/>
                  <a:pt x="51" y="60"/>
                </a:cubicBezTo>
                <a:cubicBezTo>
                  <a:pt x="50" y="60"/>
                  <a:pt x="50" y="60"/>
                  <a:pt x="49" y="60"/>
                </a:cubicBezTo>
                <a:cubicBezTo>
                  <a:pt x="32" y="51"/>
                  <a:pt x="32" y="51"/>
                  <a:pt x="32" y="51"/>
                </a:cubicBezTo>
                <a:cubicBezTo>
                  <a:pt x="15" y="60"/>
                  <a:pt x="15" y="60"/>
                  <a:pt x="15" y="60"/>
                </a:cubicBezTo>
                <a:cubicBezTo>
                  <a:pt x="14" y="60"/>
                  <a:pt x="14" y="60"/>
                  <a:pt x="13" y="60"/>
                </a:cubicBezTo>
                <a:cubicBezTo>
                  <a:pt x="12" y="60"/>
                  <a:pt x="12" y="59"/>
                  <a:pt x="12" y="58"/>
                </a:cubicBezTo>
                <a:cubicBezTo>
                  <a:pt x="12" y="58"/>
                  <a:pt x="12" y="58"/>
                  <a:pt x="12" y="57"/>
                </a:cubicBezTo>
                <a:cubicBezTo>
                  <a:pt x="15" y="39"/>
                  <a:pt x="15" y="39"/>
                  <a:pt x="15" y="39"/>
                </a:cubicBezTo>
                <a:cubicBezTo>
                  <a:pt x="1" y="25"/>
                  <a:pt x="1" y="25"/>
                  <a:pt x="1" y="25"/>
                </a:cubicBezTo>
                <a:cubicBezTo>
                  <a:pt x="1" y="25"/>
                  <a:pt x="0" y="24"/>
                  <a:pt x="0" y="23"/>
                </a:cubicBezTo>
                <a:cubicBezTo>
                  <a:pt x="0" y="22"/>
                  <a:pt x="2" y="22"/>
                  <a:pt x="3" y="22"/>
                </a:cubicBezTo>
                <a:cubicBezTo>
                  <a:pt x="22" y="19"/>
                  <a:pt x="22" y="19"/>
                  <a:pt x="22" y="19"/>
                </a:cubicBezTo>
                <a:cubicBezTo>
                  <a:pt x="30" y="1"/>
                  <a:pt x="30" y="1"/>
                  <a:pt x="30" y="1"/>
                </a:cubicBezTo>
                <a:cubicBezTo>
                  <a:pt x="31" y="1"/>
                  <a:pt x="31" y="0"/>
                  <a:pt x="32" y="0"/>
                </a:cubicBezTo>
                <a:cubicBezTo>
                  <a:pt x="33" y="0"/>
                  <a:pt x="34" y="1"/>
                  <a:pt x="34" y="1"/>
                </a:cubicBezTo>
                <a:cubicBezTo>
                  <a:pt x="42" y="19"/>
                  <a:pt x="42" y="19"/>
                  <a:pt x="42" y="19"/>
                </a:cubicBezTo>
                <a:cubicBezTo>
                  <a:pt x="61" y="22"/>
                  <a:pt x="61" y="22"/>
                  <a:pt x="61" y="22"/>
                </a:cubicBezTo>
                <a:cubicBezTo>
                  <a:pt x="62" y="22"/>
                  <a:pt x="64" y="22"/>
                  <a:pt x="64" y="23"/>
                </a:cubicBezTo>
                <a:cubicBezTo>
                  <a:pt x="64" y="24"/>
                  <a:pt x="63" y="25"/>
                  <a:pt x="63" y="25"/>
                </a:cubicBezTo>
                <a:close/>
              </a:path>
            </a:pathLst>
          </a:custGeom>
          <a:solidFill>
            <a:srgbClr val="FEFEFE"/>
          </a:solidFill>
          <a:ln w="9525">
            <a:noFill/>
            <a:round/>
            <a:headEnd/>
            <a:tailEnd/>
          </a:ln>
          <a:extLst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9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4" name="TextBox 37"/>
          <p:cNvSpPr txBox="1"/>
          <p:nvPr/>
        </p:nvSpPr>
        <p:spPr>
          <a:xfrm>
            <a:off x="9841388" y="2274399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25" name="TextBox 38"/>
          <p:cNvSpPr txBox="1"/>
          <p:nvPr/>
        </p:nvSpPr>
        <p:spPr>
          <a:xfrm>
            <a:off x="9324633" y="2597565"/>
            <a:ext cx="1992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6" name="TextBox 37"/>
          <p:cNvSpPr txBox="1"/>
          <p:nvPr/>
        </p:nvSpPr>
        <p:spPr>
          <a:xfrm>
            <a:off x="1435527" y="2302134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27" name="TextBox 38"/>
          <p:cNvSpPr txBox="1"/>
          <p:nvPr/>
        </p:nvSpPr>
        <p:spPr>
          <a:xfrm>
            <a:off x="848374" y="2597565"/>
            <a:ext cx="1992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8" name="TextBox 37"/>
          <p:cNvSpPr txBox="1"/>
          <p:nvPr/>
        </p:nvSpPr>
        <p:spPr>
          <a:xfrm>
            <a:off x="9841388" y="3571220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29" name="TextBox 38"/>
          <p:cNvSpPr txBox="1"/>
          <p:nvPr/>
        </p:nvSpPr>
        <p:spPr>
          <a:xfrm>
            <a:off x="9324633" y="3894386"/>
            <a:ext cx="1992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0" name="TextBox 37"/>
          <p:cNvSpPr txBox="1"/>
          <p:nvPr/>
        </p:nvSpPr>
        <p:spPr>
          <a:xfrm>
            <a:off x="1433553" y="3621853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31" name="TextBox 38"/>
          <p:cNvSpPr txBox="1"/>
          <p:nvPr/>
        </p:nvSpPr>
        <p:spPr>
          <a:xfrm>
            <a:off x="848374" y="3894386"/>
            <a:ext cx="1992444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pic>
        <p:nvPicPr>
          <p:cNvPr id="33" name="图片 3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052" y="2302134"/>
            <a:ext cx="3749040" cy="2343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9455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 advClick="0" advTm="0">
        <p14:doors dir="vert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" presetClass="entr" presetSubtype="8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8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6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01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年度工作内容概述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Rectangle 6"/>
          <p:cNvSpPr>
            <a:spLocks noChangeArrowheads="1"/>
          </p:cNvSpPr>
          <p:nvPr/>
        </p:nvSpPr>
        <p:spPr bwMode="auto">
          <a:xfrm>
            <a:off x="1166593" y="2011501"/>
            <a:ext cx="4941888" cy="2006600"/>
          </a:xfrm>
          <a:prstGeom prst="rect">
            <a:avLst/>
          </a:prstGeom>
          <a:blipFill dpi="0" rotWithShape="1">
            <a:blip r:embed="rId5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6" name="Rectangle 7"/>
          <p:cNvSpPr>
            <a:spLocks noChangeArrowheads="1"/>
          </p:cNvSpPr>
          <p:nvPr/>
        </p:nvSpPr>
        <p:spPr bwMode="auto">
          <a:xfrm>
            <a:off x="6108481" y="2011501"/>
            <a:ext cx="4941888" cy="2006600"/>
          </a:xfrm>
          <a:prstGeom prst="rect">
            <a:avLst/>
          </a:prstGeom>
          <a:blipFill dpi="0" rotWithShape="1">
            <a:blip r:embed="rId6"/>
            <a:srcRect/>
            <a:stretch>
              <a:fillRect/>
            </a:stretch>
          </a:blip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7" name="Rectangle 8"/>
          <p:cNvSpPr>
            <a:spLocks noChangeArrowheads="1"/>
          </p:cNvSpPr>
          <p:nvPr/>
        </p:nvSpPr>
        <p:spPr bwMode="auto">
          <a:xfrm>
            <a:off x="5122643" y="2011501"/>
            <a:ext cx="2006600" cy="2006600"/>
          </a:xfrm>
          <a:prstGeom prst="rect">
            <a:avLst/>
          </a:prstGeom>
          <a:solidFill>
            <a:srgbClr val="597AA0"/>
          </a:solidFill>
          <a:ln w="25400">
            <a:noFill/>
          </a:ln>
          <a:effectLst>
            <a:outerShdw blurRad="241300" dist="38100" dir="5400000" sx="90000" sy="-19000" rotWithShape="0">
              <a:schemeClr val="tx1">
                <a:alpha val="1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216000" tIns="45720" rIns="21600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ts val="2000"/>
              </a:lnSpc>
              <a:buNone/>
              <a:defRPr/>
            </a:pPr>
            <a:r>
              <a:rPr lang="zh-CN" altLang="en-US" sz="1200" dirty="0">
                <a:solidFill>
                  <a:schemeClr val="bg1"/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18" name="Oval 9"/>
          <p:cNvSpPr>
            <a:spLocks noChangeArrowheads="1"/>
          </p:cNvSpPr>
          <p:nvPr/>
        </p:nvSpPr>
        <p:spPr bwMode="auto">
          <a:xfrm>
            <a:off x="1233268" y="4420433"/>
            <a:ext cx="723900" cy="723900"/>
          </a:xfrm>
          <a:prstGeom prst="ellipse">
            <a:avLst/>
          </a:prstGeom>
          <a:solidFill>
            <a:srgbClr val="C1253A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19" name="Oval 10"/>
          <p:cNvSpPr>
            <a:spLocks noChangeArrowheads="1"/>
          </p:cNvSpPr>
          <p:nvPr/>
        </p:nvSpPr>
        <p:spPr bwMode="auto">
          <a:xfrm>
            <a:off x="6232306" y="4420433"/>
            <a:ext cx="719138" cy="723900"/>
          </a:xfrm>
          <a:prstGeom prst="ellipse">
            <a:avLst/>
          </a:prstGeom>
          <a:solidFill>
            <a:srgbClr val="597AA0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0" name="Oval 11"/>
          <p:cNvSpPr>
            <a:spLocks noChangeArrowheads="1"/>
          </p:cNvSpPr>
          <p:nvPr/>
        </p:nvSpPr>
        <p:spPr bwMode="auto">
          <a:xfrm>
            <a:off x="1233268" y="5590421"/>
            <a:ext cx="723900" cy="723900"/>
          </a:xfrm>
          <a:prstGeom prst="ellipse">
            <a:avLst/>
          </a:prstGeom>
          <a:solidFill>
            <a:srgbClr val="597AA0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  <a:ex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1" name="Oval 12"/>
          <p:cNvSpPr>
            <a:spLocks noChangeArrowheads="1"/>
          </p:cNvSpPr>
          <p:nvPr/>
        </p:nvSpPr>
        <p:spPr bwMode="auto">
          <a:xfrm>
            <a:off x="6232306" y="5590421"/>
            <a:ext cx="719138" cy="723900"/>
          </a:xfrm>
          <a:prstGeom prst="ellipse">
            <a:avLst/>
          </a:prstGeom>
          <a:solidFill>
            <a:srgbClr val="C1253A"/>
          </a:solidFill>
          <a:ln w="25400">
            <a:noFill/>
          </a:ln>
          <a:effectLst>
            <a:outerShdw blurRad="139700" dist="38100" dir="5400000" sx="90000" sy="-19000" rotWithShape="0">
              <a:schemeClr val="tx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22" name="TextBox 39"/>
          <p:cNvSpPr txBox="1"/>
          <p:nvPr/>
        </p:nvSpPr>
        <p:spPr>
          <a:xfrm>
            <a:off x="2077760" y="4420433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23" name="TextBox 40"/>
          <p:cNvSpPr txBox="1"/>
          <p:nvPr/>
        </p:nvSpPr>
        <p:spPr>
          <a:xfrm>
            <a:off x="2077760" y="4715864"/>
            <a:ext cx="37434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4" name="TextBox 41"/>
          <p:cNvSpPr txBox="1"/>
          <p:nvPr/>
        </p:nvSpPr>
        <p:spPr>
          <a:xfrm>
            <a:off x="2077760" y="5583436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25" name="TextBox 42"/>
          <p:cNvSpPr txBox="1"/>
          <p:nvPr/>
        </p:nvSpPr>
        <p:spPr>
          <a:xfrm>
            <a:off x="2077760" y="5878867"/>
            <a:ext cx="37434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6" name="TextBox 43"/>
          <p:cNvSpPr txBox="1"/>
          <p:nvPr/>
        </p:nvSpPr>
        <p:spPr>
          <a:xfrm>
            <a:off x="7098892" y="4420433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27" name="TextBox 44"/>
          <p:cNvSpPr txBox="1"/>
          <p:nvPr/>
        </p:nvSpPr>
        <p:spPr>
          <a:xfrm>
            <a:off x="7098892" y="4715864"/>
            <a:ext cx="37434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28" name="TextBox 45"/>
          <p:cNvSpPr txBox="1"/>
          <p:nvPr/>
        </p:nvSpPr>
        <p:spPr>
          <a:xfrm>
            <a:off x="7098892" y="5583436"/>
            <a:ext cx="902811" cy="323165"/>
          </a:xfrm>
          <a:prstGeom prst="rect">
            <a:avLst/>
          </a:prstGeom>
          <a:noFill/>
        </p:spPr>
        <p:txBody>
          <a:bodyPr wrap="none" tIns="0" bIns="0" rtlCol="0" anchor="t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ea typeface="方正黑体简体" panose="02010601030101010101" pitchFamily="2" charset="-122"/>
                <a:cs typeface="华文黑体" pitchFamily="2" charset="-122"/>
                <a:sym typeface="Bebas" pitchFamily="2" charset="0"/>
              </a:rPr>
              <a:t>添加标题</a:t>
            </a:r>
          </a:p>
        </p:txBody>
      </p:sp>
      <p:sp>
        <p:nvSpPr>
          <p:cNvPr id="29" name="TextBox 46"/>
          <p:cNvSpPr txBox="1"/>
          <p:nvPr/>
        </p:nvSpPr>
        <p:spPr>
          <a:xfrm>
            <a:off x="7098892" y="5878867"/>
            <a:ext cx="3743482" cy="605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ts val="2000"/>
              </a:lnSpc>
              <a:buNone/>
              <a:defRPr/>
            </a:pPr>
            <a:r>
              <a:rPr lang="zh-CN" altLang="en-US" sz="1000" dirty="0">
                <a:solidFill>
                  <a:schemeClr val="tx1">
                    <a:lumMod val="85000"/>
                    <a:lumOff val="15000"/>
                  </a:schemeClr>
                </a:solidFill>
                <a:ea typeface="+mn-lt"/>
                <a:sym typeface="FZHei-B01S" panose="02010601030101010101" pitchFamily="2" charset="-122"/>
              </a:rPr>
              <a:t>请在此处添加具体内容，文字尽量言简意赅，简单说明即可，不必过于繁琐，注意板面美观度。</a:t>
            </a:r>
          </a:p>
        </p:txBody>
      </p:sp>
      <p:sp>
        <p:nvSpPr>
          <p:cNvPr id="30" name="Freeform 7"/>
          <p:cNvSpPr>
            <a:spLocks noEditPoints="1"/>
          </p:cNvSpPr>
          <p:nvPr/>
        </p:nvSpPr>
        <p:spPr bwMode="auto">
          <a:xfrm>
            <a:off x="1412216" y="5795906"/>
            <a:ext cx="366006" cy="312930"/>
          </a:xfrm>
          <a:custGeom>
            <a:avLst/>
            <a:gdLst>
              <a:gd name="T0" fmla="*/ 0 w 140"/>
              <a:gd name="T1" fmla="*/ 113 h 120"/>
              <a:gd name="T2" fmla="*/ 15 w 140"/>
              <a:gd name="T3" fmla="*/ 99 h 120"/>
              <a:gd name="T4" fmla="*/ 27 w 140"/>
              <a:gd name="T5" fmla="*/ 0 h 120"/>
              <a:gd name="T6" fmla="*/ 42 w 140"/>
              <a:gd name="T7" fmla="*/ 0 h 120"/>
              <a:gd name="T8" fmla="*/ 42 w 140"/>
              <a:gd name="T9" fmla="*/ 0 h 120"/>
              <a:gd name="T10" fmla="*/ 67 w 140"/>
              <a:gd name="T11" fmla="*/ 99 h 120"/>
              <a:gd name="T12" fmla="*/ 73 w 140"/>
              <a:gd name="T13" fmla="*/ 99 h 120"/>
              <a:gd name="T14" fmla="*/ 97 w 140"/>
              <a:gd name="T15" fmla="*/ 99 h 120"/>
              <a:gd name="T16" fmla="*/ 107 w 140"/>
              <a:gd name="T17" fmla="*/ 0 h 120"/>
              <a:gd name="T18" fmla="*/ 107 w 140"/>
              <a:gd name="T19" fmla="*/ 0 h 120"/>
              <a:gd name="T20" fmla="*/ 119 w 140"/>
              <a:gd name="T21" fmla="*/ 99 h 120"/>
              <a:gd name="T22" fmla="*/ 128 w 140"/>
              <a:gd name="T23" fmla="*/ 0 h 120"/>
              <a:gd name="T24" fmla="*/ 135 w 140"/>
              <a:gd name="T25" fmla="*/ 113 h 120"/>
              <a:gd name="T26" fmla="*/ 51 w 140"/>
              <a:gd name="T27" fmla="*/ 0 h 120"/>
              <a:gd name="T28" fmla="*/ 51 w 140"/>
              <a:gd name="T29" fmla="*/ 0 h 120"/>
              <a:gd name="T30" fmla="*/ 28 w 140"/>
              <a:gd name="T31" fmla="*/ 118 h 120"/>
              <a:gd name="T32" fmla="*/ 14 w 140"/>
              <a:gd name="T33" fmla="*/ 120 h 120"/>
              <a:gd name="T34" fmla="*/ 27 w 140"/>
              <a:gd name="T35" fmla="*/ 105 h 120"/>
              <a:gd name="T36" fmla="*/ 28 w 140"/>
              <a:gd name="T37" fmla="*/ 113 h 120"/>
              <a:gd name="T38" fmla="*/ 23 w 140"/>
              <a:gd name="T39" fmla="*/ 109 h 120"/>
              <a:gd name="T40" fmla="*/ 19 w 140"/>
              <a:gd name="T41" fmla="*/ 110 h 120"/>
              <a:gd name="T42" fmla="*/ 19 w 140"/>
              <a:gd name="T43" fmla="*/ 113 h 120"/>
              <a:gd name="T44" fmla="*/ 24 w 140"/>
              <a:gd name="T45" fmla="*/ 115 h 120"/>
              <a:gd name="T46" fmla="*/ 40 w 140"/>
              <a:gd name="T47" fmla="*/ 118 h 120"/>
              <a:gd name="T48" fmla="*/ 34 w 140"/>
              <a:gd name="T49" fmla="*/ 120 h 120"/>
              <a:gd name="T50" fmla="*/ 40 w 140"/>
              <a:gd name="T51" fmla="*/ 104 h 120"/>
              <a:gd name="T52" fmla="*/ 36 w 140"/>
              <a:gd name="T53" fmla="*/ 114 h 120"/>
              <a:gd name="T54" fmla="*/ 57 w 140"/>
              <a:gd name="T55" fmla="*/ 120 h 120"/>
              <a:gd name="T56" fmla="*/ 53 w 140"/>
              <a:gd name="T57" fmla="*/ 113 h 120"/>
              <a:gd name="T58" fmla="*/ 47 w 140"/>
              <a:gd name="T59" fmla="*/ 120 h 120"/>
              <a:gd name="T60" fmla="*/ 59 w 140"/>
              <a:gd name="T61" fmla="*/ 105 h 120"/>
              <a:gd name="T62" fmla="*/ 59 w 140"/>
              <a:gd name="T63" fmla="*/ 112 h 120"/>
              <a:gd name="T64" fmla="*/ 60 w 140"/>
              <a:gd name="T65" fmla="*/ 115 h 120"/>
              <a:gd name="T66" fmla="*/ 54 w 140"/>
              <a:gd name="T67" fmla="*/ 107 h 120"/>
              <a:gd name="T68" fmla="*/ 55 w 140"/>
              <a:gd name="T69" fmla="*/ 110 h 120"/>
              <a:gd name="T70" fmla="*/ 71 w 140"/>
              <a:gd name="T71" fmla="*/ 116 h 120"/>
              <a:gd name="T72" fmla="*/ 71 w 140"/>
              <a:gd name="T73" fmla="*/ 108 h 120"/>
              <a:gd name="T74" fmla="*/ 78 w 140"/>
              <a:gd name="T75" fmla="*/ 109 h 120"/>
              <a:gd name="T76" fmla="*/ 63 w 140"/>
              <a:gd name="T77" fmla="*/ 112 h 120"/>
              <a:gd name="T78" fmla="*/ 71 w 140"/>
              <a:gd name="T79" fmla="*/ 120 h 120"/>
              <a:gd name="T80" fmla="*/ 78 w 140"/>
              <a:gd name="T81" fmla="*/ 115 h 120"/>
              <a:gd name="T82" fmla="*/ 96 w 140"/>
              <a:gd name="T83" fmla="*/ 112 h 120"/>
              <a:gd name="T84" fmla="*/ 88 w 140"/>
              <a:gd name="T85" fmla="*/ 120 h 120"/>
              <a:gd name="T86" fmla="*/ 80 w 140"/>
              <a:gd name="T87" fmla="*/ 112 h 120"/>
              <a:gd name="T88" fmla="*/ 91 w 140"/>
              <a:gd name="T89" fmla="*/ 112 h 120"/>
              <a:gd name="T90" fmla="*/ 84 w 140"/>
              <a:gd name="T91" fmla="*/ 112 h 120"/>
              <a:gd name="T92" fmla="*/ 91 w 140"/>
              <a:gd name="T93" fmla="*/ 112 h 120"/>
              <a:gd name="T94" fmla="*/ 110 w 140"/>
              <a:gd name="T95" fmla="*/ 118 h 120"/>
              <a:gd name="T96" fmla="*/ 98 w 140"/>
              <a:gd name="T97" fmla="*/ 120 h 120"/>
              <a:gd name="T98" fmla="*/ 109 w 140"/>
              <a:gd name="T99" fmla="*/ 105 h 120"/>
              <a:gd name="T100" fmla="*/ 107 w 140"/>
              <a:gd name="T101" fmla="*/ 109 h 120"/>
              <a:gd name="T102" fmla="*/ 104 w 140"/>
              <a:gd name="T103" fmla="*/ 116 h 120"/>
              <a:gd name="T104" fmla="*/ 120 w 140"/>
              <a:gd name="T105" fmla="*/ 113 h 120"/>
              <a:gd name="T106" fmla="*/ 120 w 140"/>
              <a:gd name="T107" fmla="*/ 108 h 120"/>
              <a:gd name="T108" fmla="*/ 115 w 140"/>
              <a:gd name="T109" fmla="*/ 118 h 120"/>
              <a:gd name="T110" fmla="*/ 128 w 140"/>
              <a:gd name="T111" fmla="*/ 116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140" h="120">
                <a:moveTo>
                  <a:pt x="0" y="0"/>
                </a:moveTo>
                <a:cubicBezTo>
                  <a:pt x="7" y="0"/>
                  <a:pt x="7" y="0"/>
                  <a:pt x="7" y="0"/>
                </a:cubicBezTo>
                <a:cubicBezTo>
                  <a:pt x="7" y="113"/>
                  <a:pt x="7" y="113"/>
                  <a:pt x="7" y="113"/>
                </a:cubicBezTo>
                <a:cubicBezTo>
                  <a:pt x="0" y="113"/>
                  <a:pt x="0" y="113"/>
                  <a:pt x="0" y="113"/>
                </a:cubicBezTo>
                <a:lnTo>
                  <a:pt x="0" y="0"/>
                </a:lnTo>
                <a:close/>
                <a:moveTo>
                  <a:pt x="21" y="0"/>
                </a:moveTo>
                <a:cubicBezTo>
                  <a:pt x="15" y="0"/>
                  <a:pt x="15" y="0"/>
                  <a:pt x="15" y="0"/>
                </a:cubicBezTo>
                <a:cubicBezTo>
                  <a:pt x="15" y="99"/>
                  <a:pt x="15" y="99"/>
                  <a:pt x="15" y="99"/>
                </a:cubicBezTo>
                <a:cubicBezTo>
                  <a:pt x="21" y="99"/>
                  <a:pt x="21" y="99"/>
                  <a:pt x="21" y="99"/>
                </a:cubicBezTo>
                <a:lnTo>
                  <a:pt x="21" y="0"/>
                </a:lnTo>
                <a:close/>
                <a:moveTo>
                  <a:pt x="31" y="0"/>
                </a:moveTo>
                <a:cubicBezTo>
                  <a:pt x="27" y="0"/>
                  <a:pt x="27" y="0"/>
                  <a:pt x="27" y="0"/>
                </a:cubicBezTo>
                <a:cubicBezTo>
                  <a:pt x="27" y="99"/>
                  <a:pt x="27" y="99"/>
                  <a:pt x="27" y="99"/>
                </a:cubicBezTo>
                <a:cubicBezTo>
                  <a:pt x="31" y="99"/>
                  <a:pt x="31" y="99"/>
                  <a:pt x="31" y="99"/>
                </a:cubicBezTo>
                <a:lnTo>
                  <a:pt x="31" y="0"/>
                </a:lnTo>
                <a:close/>
                <a:moveTo>
                  <a:pt x="42" y="0"/>
                </a:moveTo>
                <a:cubicBezTo>
                  <a:pt x="37" y="0"/>
                  <a:pt x="37" y="0"/>
                  <a:pt x="37" y="0"/>
                </a:cubicBezTo>
                <a:cubicBezTo>
                  <a:pt x="37" y="99"/>
                  <a:pt x="37" y="99"/>
                  <a:pt x="37" y="99"/>
                </a:cubicBezTo>
                <a:cubicBezTo>
                  <a:pt x="42" y="99"/>
                  <a:pt x="42" y="99"/>
                  <a:pt x="42" y="99"/>
                </a:cubicBezTo>
                <a:lnTo>
                  <a:pt x="42" y="0"/>
                </a:lnTo>
                <a:close/>
                <a:moveTo>
                  <a:pt x="67" y="0"/>
                </a:moveTo>
                <a:cubicBezTo>
                  <a:pt x="61" y="0"/>
                  <a:pt x="61" y="0"/>
                  <a:pt x="61" y="0"/>
                </a:cubicBezTo>
                <a:cubicBezTo>
                  <a:pt x="61" y="99"/>
                  <a:pt x="61" y="99"/>
                  <a:pt x="61" y="99"/>
                </a:cubicBezTo>
                <a:cubicBezTo>
                  <a:pt x="67" y="99"/>
                  <a:pt x="67" y="99"/>
                  <a:pt x="67" y="99"/>
                </a:cubicBezTo>
                <a:lnTo>
                  <a:pt x="67" y="0"/>
                </a:lnTo>
                <a:close/>
                <a:moveTo>
                  <a:pt x="77" y="0"/>
                </a:moveTo>
                <a:cubicBezTo>
                  <a:pt x="73" y="0"/>
                  <a:pt x="73" y="0"/>
                  <a:pt x="73" y="0"/>
                </a:cubicBezTo>
                <a:cubicBezTo>
                  <a:pt x="73" y="99"/>
                  <a:pt x="73" y="99"/>
                  <a:pt x="73" y="99"/>
                </a:cubicBezTo>
                <a:cubicBezTo>
                  <a:pt x="77" y="99"/>
                  <a:pt x="77" y="99"/>
                  <a:pt x="77" y="99"/>
                </a:cubicBezTo>
                <a:lnTo>
                  <a:pt x="77" y="0"/>
                </a:lnTo>
                <a:close/>
                <a:moveTo>
                  <a:pt x="88" y="99"/>
                </a:moveTo>
                <a:cubicBezTo>
                  <a:pt x="97" y="99"/>
                  <a:pt x="97" y="99"/>
                  <a:pt x="97" y="99"/>
                </a:cubicBezTo>
                <a:cubicBezTo>
                  <a:pt x="97" y="0"/>
                  <a:pt x="97" y="0"/>
                  <a:pt x="97" y="0"/>
                </a:cubicBezTo>
                <a:cubicBezTo>
                  <a:pt x="88" y="0"/>
                  <a:pt x="88" y="0"/>
                  <a:pt x="88" y="0"/>
                </a:cubicBezTo>
                <a:lnTo>
                  <a:pt x="88" y="99"/>
                </a:lnTo>
                <a:close/>
                <a:moveTo>
                  <a:pt x="107" y="0"/>
                </a:moveTo>
                <a:cubicBezTo>
                  <a:pt x="105" y="0"/>
                  <a:pt x="105" y="0"/>
                  <a:pt x="105" y="0"/>
                </a:cubicBezTo>
                <a:cubicBezTo>
                  <a:pt x="105" y="99"/>
                  <a:pt x="105" y="99"/>
                  <a:pt x="105" y="99"/>
                </a:cubicBezTo>
                <a:cubicBezTo>
                  <a:pt x="107" y="99"/>
                  <a:pt x="107" y="99"/>
                  <a:pt x="107" y="99"/>
                </a:cubicBezTo>
                <a:lnTo>
                  <a:pt x="107" y="0"/>
                </a:lnTo>
                <a:close/>
                <a:moveTo>
                  <a:pt x="119" y="0"/>
                </a:moveTo>
                <a:cubicBezTo>
                  <a:pt x="112" y="0"/>
                  <a:pt x="112" y="0"/>
                  <a:pt x="112" y="0"/>
                </a:cubicBezTo>
                <a:cubicBezTo>
                  <a:pt x="112" y="99"/>
                  <a:pt x="112" y="99"/>
                  <a:pt x="112" y="99"/>
                </a:cubicBezTo>
                <a:cubicBezTo>
                  <a:pt x="119" y="99"/>
                  <a:pt x="119" y="99"/>
                  <a:pt x="119" y="99"/>
                </a:cubicBezTo>
                <a:lnTo>
                  <a:pt x="119" y="0"/>
                </a:lnTo>
                <a:close/>
                <a:moveTo>
                  <a:pt x="124" y="99"/>
                </a:moveTo>
                <a:cubicBezTo>
                  <a:pt x="128" y="99"/>
                  <a:pt x="128" y="99"/>
                  <a:pt x="128" y="99"/>
                </a:cubicBezTo>
                <a:cubicBezTo>
                  <a:pt x="128" y="0"/>
                  <a:pt x="128" y="0"/>
                  <a:pt x="128" y="0"/>
                </a:cubicBezTo>
                <a:cubicBezTo>
                  <a:pt x="124" y="0"/>
                  <a:pt x="124" y="0"/>
                  <a:pt x="124" y="0"/>
                </a:cubicBezTo>
                <a:lnTo>
                  <a:pt x="124" y="99"/>
                </a:lnTo>
                <a:close/>
                <a:moveTo>
                  <a:pt x="135" y="0"/>
                </a:moveTo>
                <a:cubicBezTo>
                  <a:pt x="135" y="113"/>
                  <a:pt x="135" y="113"/>
                  <a:pt x="135" y="113"/>
                </a:cubicBezTo>
                <a:cubicBezTo>
                  <a:pt x="140" y="113"/>
                  <a:pt x="140" y="113"/>
                  <a:pt x="140" y="113"/>
                </a:cubicBezTo>
                <a:cubicBezTo>
                  <a:pt x="140" y="0"/>
                  <a:pt x="140" y="0"/>
                  <a:pt x="140" y="0"/>
                </a:cubicBezTo>
                <a:lnTo>
                  <a:pt x="135" y="0"/>
                </a:lnTo>
                <a:close/>
                <a:moveTo>
                  <a:pt x="51" y="0"/>
                </a:moveTo>
                <a:cubicBezTo>
                  <a:pt x="49" y="0"/>
                  <a:pt x="49" y="0"/>
                  <a:pt x="49" y="0"/>
                </a:cubicBezTo>
                <a:cubicBezTo>
                  <a:pt x="49" y="99"/>
                  <a:pt x="49" y="99"/>
                  <a:pt x="49" y="99"/>
                </a:cubicBezTo>
                <a:cubicBezTo>
                  <a:pt x="51" y="99"/>
                  <a:pt x="51" y="99"/>
                  <a:pt x="51" y="99"/>
                </a:cubicBezTo>
                <a:lnTo>
                  <a:pt x="51" y="0"/>
                </a:lnTo>
                <a:close/>
                <a:moveTo>
                  <a:pt x="28" y="113"/>
                </a:moveTo>
                <a:cubicBezTo>
                  <a:pt x="28" y="113"/>
                  <a:pt x="28" y="114"/>
                  <a:pt x="28" y="115"/>
                </a:cubicBezTo>
                <a:cubicBezTo>
                  <a:pt x="28" y="116"/>
                  <a:pt x="28" y="117"/>
                  <a:pt x="28" y="117"/>
                </a:cubicBezTo>
                <a:cubicBezTo>
                  <a:pt x="28" y="118"/>
                  <a:pt x="28" y="118"/>
                  <a:pt x="28" y="118"/>
                </a:cubicBezTo>
                <a:cubicBezTo>
                  <a:pt x="27" y="118"/>
                  <a:pt x="27" y="119"/>
                  <a:pt x="26" y="119"/>
                </a:cubicBezTo>
                <a:cubicBezTo>
                  <a:pt x="26" y="119"/>
                  <a:pt x="25" y="119"/>
                  <a:pt x="25" y="119"/>
                </a:cubicBezTo>
                <a:cubicBezTo>
                  <a:pt x="24" y="120"/>
                  <a:pt x="23" y="120"/>
                  <a:pt x="22" y="120"/>
                </a:cubicBezTo>
                <a:cubicBezTo>
                  <a:pt x="14" y="120"/>
                  <a:pt x="14" y="120"/>
                  <a:pt x="14" y="120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4" y="104"/>
                  <a:pt x="14" y="104"/>
                  <a:pt x="14" y="104"/>
                </a:cubicBezTo>
                <a:cubicBezTo>
                  <a:pt x="23" y="104"/>
                  <a:pt x="23" y="104"/>
                  <a:pt x="23" y="104"/>
                </a:cubicBezTo>
                <a:cubicBezTo>
                  <a:pt x="25" y="104"/>
                  <a:pt x="26" y="105"/>
                  <a:pt x="27" y="105"/>
                </a:cubicBezTo>
                <a:cubicBezTo>
                  <a:pt x="27" y="106"/>
                  <a:pt x="28" y="107"/>
                  <a:pt x="28" y="108"/>
                </a:cubicBezTo>
                <a:cubicBezTo>
                  <a:pt x="28" y="109"/>
                  <a:pt x="27" y="110"/>
                  <a:pt x="27" y="110"/>
                </a:cubicBezTo>
                <a:cubicBezTo>
                  <a:pt x="27" y="111"/>
                  <a:pt x="26" y="111"/>
                  <a:pt x="25" y="111"/>
                </a:cubicBezTo>
                <a:cubicBezTo>
                  <a:pt x="26" y="112"/>
                  <a:pt x="27" y="112"/>
                  <a:pt x="28" y="113"/>
                </a:cubicBezTo>
                <a:close/>
                <a:moveTo>
                  <a:pt x="19" y="110"/>
                </a:moveTo>
                <a:cubicBezTo>
                  <a:pt x="21" y="110"/>
                  <a:pt x="21" y="110"/>
                  <a:pt x="21" y="110"/>
                </a:cubicBezTo>
                <a:cubicBezTo>
                  <a:pt x="22" y="110"/>
                  <a:pt x="22" y="110"/>
                  <a:pt x="23" y="110"/>
                </a:cubicBezTo>
                <a:cubicBezTo>
                  <a:pt x="23" y="110"/>
                  <a:pt x="23" y="109"/>
                  <a:pt x="23" y="109"/>
                </a:cubicBezTo>
                <a:cubicBezTo>
                  <a:pt x="23" y="108"/>
                  <a:pt x="23" y="108"/>
                  <a:pt x="23" y="108"/>
                </a:cubicBezTo>
                <a:cubicBezTo>
                  <a:pt x="22" y="107"/>
                  <a:pt x="22" y="107"/>
                  <a:pt x="21" y="107"/>
                </a:cubicBezTo>
                <a:cubicBezTo>
                  <a:pt x="19" y="107"/>
                  <a:pt x="19" y="107"/>
                  <a:pt x="19" y="107"/>
                </a:cubicBezTo>
                <a:lnTo>
                  <a:pt x="19" y="110"/>
                </a:lnTo>
                <a:close/>
                <a:moveTo>
                  <a:pt x="24" y="115"/>
                </a:moveTo>
                <a:cubicBezTo>
                  <a:pt x="24" y="114"/>
                  <a:pt x="24" y="114"/>
                  <a:pt x="23" y="114"/>
                </a:cubicBezTo>
                <a:cubicBezTo>
                  <a:pt x="23" y="113"/>
                  <a:pt x="22" y="113"/>
                  <a:pt x="21" y="113"/>
                </a:cubicBezTo>
                <a:cubicBezTo>
                  <a:pt x="19" y="113"/>
                  <a:pt x="19" y="113"/>
                  <a:pt x="19" y="113"/>
                </a:cubicBezTo>
                <a:cubicBezTo>
                  <a:pt x="19" y="116"/>
                  <a:pt x="19" y="116"/>
                  <a:pt x="19" y="116"/>
                </a:cubicBezTo>
                <a:cubicBezTo>
                  <a:pt x="21" y="116"/>
                  <a:pt x="21" y="116"/>
                  <a:pt x="21" y="116"/>
                </a:cubicBezTo>
                <a:cubicBezTo>
                  <a:pt x="22" y="116"/>
                  <a:pt x="23" y="116"/>
                  <a:pt x="23" y="116"/>
                </a:cubicBezTo>
                <a:cubicBezTo>
                  <a:pt x="24" y="116"/>
                  <a:pt x="24" y="115"/>
                  <a:pt x="24" y="115"/>
                </a:cubicBezTo>
                <a:close/>
                <a:moveTo>
                  <a:pt x="45" y="118"/>
                </a:moveTo>
                <a:cubicBezTo>
                  <a:pt x="46" y="120"/>
                  <a:pt x="46" y="120"/>
                  <a:pt x="46" y="120"/>
                </a:cubicBezTo>
                <a:cubicBezTo>
                  <a:pt x="41" y="120"/>
                  <a:pt x="41" y="120"/>
                  <a:pt x="41" y="120"/>
                </a:cubicBezTo>
                <a:cubicBezTo>
                  <a:pt x="40" y="118"/>
                  <a:pt x="40" y="118"/>
                  <a:pt x="40" y="118"/>
                </a:cubicBezTo>
                <a:cubicBezTo>
                  <a:pt x="40" y="117"/>
                  <a:pt x="40" y="117"/>
                  <a:pt x="40" y="117"/>
                </a:cubicBezTo>
                <a:cubicBezTo>
                  <a:pt x="35" y="117"/>
                  <a:pt x="35" y="117"/>
                  <a:pt x="35" y="117"/>
                </a:cubicBezTo>
                <a:cubicBezTo>
                  <a:pt x="34" y="118"/>
                  <a:pt x="34" y="118"/>
                  <a:pt x="34" y="118"/>
                </a:cubicBezTo>
                <a:cubicBezTo>
                  <a:pt x="34" y="120"/>
                  <a:pt x="34" y="120"/>
                  <a:pt x="34" y="120"/>
                </a:cubicBezTo>
                <a:cubicBezTo>
                  <a:pt x="29" y="120"/>
                  <a:pt x="29" y="120"/>
                  <a:pt x="29" y="120"/>
                </a:cubicBezTo>
                <a:cubicBezTo>
                  <a:pt x="30" y="118"/>
                  <a:pt x="30" y="118"/>
                  <a:pt x="30" y="118"/>
                </a:cubicBezTo>
                <a:cubicBezTo>
                  <a:pt x="35" y="104"/>
                  <a:pt x="35" y="104"/>
                  <a:pt x="35" y="104"/>
                </a:cubicBezTo>
                <a:cubicBezTo>
                  <a:pt x="40" y="104"/>
                  <a:pt x="40" y="104"/>
                  <a:pt x="40" y="104"/>
                </a:cubicBezTo>
                <a:lnTo>
                  <a:pt x="45" y="118"/>
                </a:lnTo>
                <a:close/>
                <a:moveTo>
                  <a:pt x="39" y="114"/>
                </a:moveTo>
                <a:cubicBezTo>
                  <a:pt x="37" y="108"/>
                  <a:pt x="37" y="108"/>
                  <a:pt x="37" y="108"/>
                </a:cubicBezTo>
                <a:cubicBezTo>
                  <a:pt x="36" y="114"/>
                  <a:pt x="36" y="114"/>
                  <a:pt x="36" y="114"/>
                </a:cubicBezTo>
                <a:lnTo>
                  <a:pt x="39" y="114"/>
                </a:lnTo>
                <a:close/>
                <a:moveTo>
                  <a:pt x="62" y="118"/>
                </a:moveTo>
                <a:cubicBezTo>
                  <a:pt x="62" y="120"/>
                  <a:pt x="62" y="120"/>
                  <a:pt x="62" y="120"/>
                </a:cubicBezTo>
                <a:cubicBezTo>
                  <a:pt x="57" y="120"/>
                  <a:pt x="57" y="120"/>
                  <a:pt x="57" y="120"/>
                </a:cubicBezTo>
                <a:cubicBezTo>
                  <a:pt x="56" y="118"/>
                  <a:pt x="56" y="118"/>
                  <a:pt x="56" y="118"/>
                </a:cubicBezTo>
                <a:cubicBezTo>
                  <a:pt x="55" y="115"/>
                  <a:pt x="55" y="115"/>
                  <a:pt x="55" y="115"/>
                </a:cubicBezTo>
                <a:cubicBezTo>
                  <a:pt x="54" y="114"/>
                  <a:pt x="54" y="114"/>
                  <a:pt x="54" y="114"/>
                </a:cubicBezTo>
                <a:cubicBezTo>
                  <a:pt x="53" y="114"/>
                  <a:pt x="53" y="113"/>
                  <a:pt x="53" y="113"/>
                </a:cubicBezTo>
                <a:cubicBezTo>
                  <a:pt x="52" y="113"/>
                  <a:pt x="52" y="113"/>
                  <a:pt x="52" y="113"/>
                </a:cubicBezTo>
                <a:cubicBezTo>
                  <a:pt x="52" y="118"/>
                  <a:pt x="52" y="118"/>
                  <a:pt x="52" y="118"/>
                </a:cubicBezTo>
                <a:cubicBezTo>
                  <a:pt x="52" y="120"/>
                  <a:pt x="52" y="120"/>
                  <a:pt x="52" y="120"/>
                </a:cubicBezTo>
                <a:cubicBezTo>
                  <a:pt x="47" y="120"/>
                  <a:pt x="47" y="120"/>
                  <a:pt x="47" y="120"/>
                </a:cubicBezTo>
                <a:cubicBezTo>
                  <a:pt x="47" y="118"/>
                  <a:pt x="47" y="118"/>
                  <a:pt x="47" y="118"/>
                </a:cubicBezTo>
                <a:cubicBezTo>
                  <a:pt x="47" y="104"/>
                  <a:pt x="47" y="104"/>
                  <a:pt x="47" y="104"/>
                </a:cubicBezTo>
                <a:cubicBezTo>
                  <a:pt x="55" y="104"/>
                  <a:pt x="55" y="104"/>
                  <a:pt x="55" y="104"/>
                </a:cubicBezTo>
                <a:cubicBezTo>
                  <a:pt x="57" y="104"/>
                  <a:pt x="58" y="104"/>
                  <a:pt x="59" y="105"/>
                </a:cubicBezTo>
                <a:cubicBezTo>
                  <a:pt x="59" y="105"/>
                  <a:pt x="60" y="105"/>
                  <a:pt x="61" y="106"/>
                </a:cubicBezTo>
                <a:cubicBezTo>
                  <a:pt x="61" y="107"/>
                  <a:pt x="61" y="108"/>
                  <a:pt x="61" y="109"/>
                </a:cubicBezTo>
                <a:cubicBezTo>
                  <a:pt x="61" y="109"/>
                  <a:pt x="61" y="110"/>
                  <a:pt x="61" y="111"/>
                </a:cubicBezTo>
                <a:cubicBezTo>
                  <a:pt x="60" y="111"/>
                  <a:pt x="60" y="112"/>
                  <a:pt x="59" y="112"/>
                </a:cubicBezTo>
                <a:cubicBezTo>
                  <a:pt x="59" y="112"/>
                  <a:pt x="58" y="113"/>
                  <a:pt x="57" y="113"/>
                </a:cubicBezTo>
                <a:cubicBezTo>
                  <a:pt x="58" y="113"/>
                  <a:pt x="58" y="113"/>
                  <a:pt x="59" y="113"/>
                </a:cubicBezTo>
                <a:cubicBezTo>
                  <a:pt x="59" y="114"/>
                  <a:pt x="59" y="114"/>
                  <a:pt x="59" y="114"/>
                </a:cubicBezTo>
                <a:cubicBezTo>
                  <a:pt x="60" y="115"/>
                  <a:pt x="60" y="115"/>
                  <a:pt x="60" y="115"/>
                </a:cubicBezTo>
                <a:lnTo>
                  <a:pt x="62" y="118"/>
                </a:lnTo>
                <a:close/>
                <a:moveTo>
                  <a:pt x="56" y="109"/>
                </a:moveTo>
                <a:cubicBezTo>
                  <a:pt x="56" y="108"/>
                  <a:pt x="56" y="108"/>
                  <a:pt x="56" y="108"/>
                </a:cubicBezTo>
                <a:cubicBezTo>
                  <a:pt x="56" y="108"/>
                  <a:pt x="55" y="107"/>
                  <a:pt x="54" y="107"/>
                </a:cubicBezTo>
                <a:cubicBezTo>
                  <a:pt x="52" y="107"/>
                  <a:pt x="52" y="107"/>
                  <a:pt x="52" y="107"/>
                </a:cubicBezTo>
                <a:cubicBezTo>
                  <a:pt x="52" y="110"/>
                  <a:pt x="52" y="110"/>
                  <a:pt x="52" y="110"/>
                </a:cubicBezTo>
                <a:cubicBezTo>
                  <a:pt x="54" y="110"/>
                  <a:pt x="54" y="110"/>
                  <a:pt x="54" y="110"/>
                </a:cubicBezTo>
                <a:cubicBezTo>
                  <a:pt x="54" y="110"/>
                  <a:pt x="55" y="110"/>
                  <a:pt x="55" y="110"/>
                </a:cubicBezTo>
                <a:cubicBezTo>
                  <a:pt x="56" y="110"/>
                  <a:pt x="56" y="110"/>
                  <a:pt x="56" y="110"/>
                </a:cubicBezTo>
                <a:cubicBezTo>
                  <a:pt x="56" y="110"/>
                  <a:pt x="56" y="109"/>
                  <a:pt x="56" y="109"/>
                </a:cubicBezTo>
                <a:close/>
                <a:moveTo>
                  <a:pt x="73" y="116"/>
                </a:moveTo>
                <a:cubicBezTo>
                  <a:pt x="72" y="116"/>
                  <a:pt x="72" y="116"/>
                  <a:pt x="71" y="116"/>
                </a:cubicBezTo>
                <a:cubicBezTo>
                  <a:pt x="70" y="116"/>
                  <a:pt x="69" y="116"/>
                  <a:pt x="69" y="115"/>
                </a:cubicBezTo>
                <a:cubicBezTo>
                  <a:pt x="68" y="115"/>
                  <a:pt x="68" y="114"/>
                  <a:pt x="68" y="112"/>
                </a:cubicBezTo>
                <a:cubicBezTo>
                  <a:pt x="68" y="111"/>
                  <a:pt x="68" y="109"/>
                  <a:pt x="68" y="109"/>
                </a:cubicBezTo>
                <a:cubicBezTo>
                  <a:pt x="69" y="108"/>
                  <a:pt x="70" y="108"/>
                  <a:pt x="71" y="108"/>
                </a:cubicBezTo>
                <a:cubicBezTo>
                  <a:pt x="71" y="108"/>
                  <a:pt x="72" y="108"/>
                  <a:pt x="72" y="108"/>
                </a:cubicBezTo>
                <a:cubicBezTo>
                  <a:pt x="73" y="108"/>
                  <a:pt x="73" y="108"/>
                  <a:pt x="73" y="109"/>
                </a:cubicBezTo>
                <a:cubicBezTo>
                  <a:pt x="73" y="109"/>
                  <a:pt x="74" y="109"/>
                  <a:pt x="74" y="110"/>
                </a:cubicBezTo>
                <a:cubicBezTo>
                  <a:pt x="78" y="109"/>
                  <a:pt x="78" y="109"/>
                  <a:pt x="78" y="109"/>
                </a:cubicBezTo>
                <a:cubicBezTo>
                  <a:pt x="77" y="107"/>
                  <a:pt x="77" y="106"/>
                  <a:pt x="75" y="105"/>
                </a:cubicBezTo>
                <a:cubicBezTo>
                  <a:pt x="74" y="104"/>
                  <a:pt x="73" y="104"/>
                  <a:pt x="71" y="104"/>
                </a:cubicBezTo>
                <a:cubicBezTo>
                  <a:pt x="68" y="104"/>
                  <a:pt x="66" y="105"/>
                  <a:pt x="65" y="106"/>
                </a:cubicBezTo>
                <a:cubicBezTo>
                  <a:pt x="64" y="107"/>
                  <a:pt x="63" y="109"/>
                  <a:pt x="63" y="112"/>
                </a:cubicBezTo>
                <a:cubicBezTo>
                  <a:pt x="63" y="114"/>
                  <a:pt x="63" y="115"/>
                  <a:pt x="64" y="117"/>
                </a:cubicBezTo>
                <a:cubicBezTo>
                  <a:pt x="64" y="117"/>
                  <a:pt x="65" y="117"/>
                  <a:pt x="65" y="118"/>
                </a:cubicBezTo>
                <a:cubicBezTo>
                  <a:pt x="66" y="118"/>
                  <a:pt x="66" y="119"/>
                  <a:pt x="67" y="119"/>
                </a:cubicBezTo>
                <a:cubicBezTo>
                  <a:pt x="68" y="120"/>
                  <a:pt x="69" y="120"/>
                  <a:pt x="71" y="120"/>
                </a:cubicBezTo>
                <a:cubicBezTo>
                  <a:pt x="72" y="120"/>
                  <a:pt x="74" y="120"/>
                  <a:pt x="74" y="119"/>
                </a:cubicBezTo>
                <a:cubicBezTo>
                  <a:pt x="75" y="119"/>
                  <a:pt x="76" y="118"/>
                  <a:pt x="76" y="118"/>
                </a:cubicBezTo>
                <a:cubicBezTo>
                  <a:pt x="77" y="118"/>
                  <a:pt x="77" y="118"/>
                  <a:pt x="77" y="118"/>
                </a:cubicBezTo>
                <a:cubicBezTo>
                  <a:pt x="77" y="117"/>
                  <a:pt x="78" y="116"/>
                  <a:pt x="78" y="115"/>
                </a:cubicBezTo>
                <a:cubicBezTo>
                  <a:pt x="74" y="113"/>
                  <a:pt x="74" y="113"/>
                  <a:pt x="74" y="113"/>
                </a:cubicBezTo>
                <a:cubicBezTo>
                  <a:pt x="74" y="114"/>
                  <a:pt x="73" y="115"/>
                  <a:pt x="73" y="116"/>
                </a:cubicBezTo>
                <a:close/>
                <a:moveTo>
                  <a:pt x="94" y="106"/>
                </a:moveTo>
                <a:cubicBezTo>
                  <a:pt x="95" y="107"/>
                  <a:pt x="96" y="109"/>
                  <a:pt x="96" y="112"/>
                </a:cubicBezTo>
                <a:cubicBezTo>
                  <a:pt x="96" y="114"/>
                  <a:pt x="95" y="115"/>
                  <a:pt x="95" y="116"/>
                </a:cubicBezTo>
                <a:cubicBezTo>
                  <a:pt x="94" y="117"/>
                  <a:pt x="94" y="117"/>
                  <a:pt x="94" y="118"/>
                </a:cubicBezTo>
                <a:cubicBezTo>
                  <a:pt x="93" y="118"/>
                  <a:pt x="93" y="119"/>
                  <a:pt x="92" y="119"/>
                </a:cubicBezTo>
                <a:cubicBezTo>
                  <a:pt x="91" y="120"/>
                  <a:pt x="90" y="120"/>
                  <a:pt x="88" y="120"/>
                </a:cubicBezTo>
                <a:cubicBezTo>
                  <a:pt x="86" y="120"/>
                  <a:pt x="85" y="120"/>
                  <a:pt x="84" y="119"/>
                </a:cubicBezTo>
                <a:cubicBezTo>
                  <a:pt x="83" y="119"/>
                  <a:pt x="82" y="118"/>
                  <a:pt x="82" y="118"/>
                </a:cubicBezTo>
                <a:cubicBezTo>
                  <a:pt x="81" y="117"/>
                  <a:pt x="81" y="117"/>
                  <a:pt x="81" y="116"/>
                </a:cubicBezTo>
                <a:cubicBezTo>
                  <a:pt x="80" y="115"/>
                  <a:pt x="80" y="114"/>
                  <a:pt x="80" y="112"/>
                </a:cubicBezTo>
                <a:cubicBezTo>
                  <a:pt x="80" y="109"/>
                  <a:pt x="80" y="107"/>
                  <a:pt x="82" y="106"/>
                </a:cubicBezTo>
                <a:cubicBezTo>
                  <a:pt x="83" y="105"/>
                  <a:pt x="85" y="104"/>
                  <a:pt x="88" y="104"/>
                </a:cubicBezTo>
                <a:cubicBezTo>
                  <a:pt x="90" y="104"/>
                  <a:pt x="92" y="105"/>
                  <a:pt x="94" y="106"/>
                </a:cubicBezTo>
                <a:close/>
                <a:moveTo>
                  <a:pt x="91" y="112"/>
                </a:moveTo>
                <a:cubicBezTo>
                  <a:pt x="91" y="110"/>
                  <a:pt x="91" y="109"/>
                  <a:pt x="90" y="109"/>
                </a:cubicBezTo>
                <a:cubicBezTo>
                  <a:pt x="89" y="108"/>
                  <a:pt x="89" y="108"/>
                  <a:pt x="88" y="108"/>
                </a:cubicBezTo>
                <a:cubicBezTo>
                  <a:pt x="87" y="108"/>
                  <a:pt x="86" y="108"/>
                  <a:pt x="85" y="109"/>
                </a:cubicBezTo>
                <a:cubicBezTo>
                  <a:pt x="85" y="109"/>
                  <a:pt x="84" y="110"/>
                  <a:pt x="84" y="112"/>
                </a:cubicBezTo>
                <a:cubicBezTo>
                  <a:pt x="84" y="114"/>
                  <a:pt x="85" y="115"/>
                  <a:pt x="85" y="115"/>
                </a:cubicBezTo>
                <a:cubicBezTo>
                  <a:pt x="86" y="116"/>
                  <a:pt x="87" y="116"/>
                  <a:pt x="88" y="116"/>
                </a:cubicBezTo>
                <a:cubicBezTo>
                  <a:pt x="89" y="116"/>
                  <a:pt x="89" y="116"/>
                  <a:pt x="90" y="115"/>
                </a:cubicBezTo>
                <a:cubicBezTo>
                  <a:pt x="91" y="115"/>
                  <a:pt x="91" y="113"/>
                  <a:pt x="91" y="112"/>
                </a:cubicBezTo>
                <a:close/>
                <a:moveTo>
                  <a:pt x="112" y="109"/>
                </a:moveTo>
                <a:cubicBezTo>
                  <a:pt x="112" y="110"/>
                  <a:pt x="112" y="111"/>
                  <a:pt x="112" y="112"/>
                </a:cubicBezTo>
                <a:cubicBezTo>
                  <a:pt x="112" y="114"/>
                  <a:pt x="112" y="115"/>
                  <a:pt x="112" y="116"/>
                </a:cubicBezTo>
                <a:cubicBezTo>
                  <a:pt x="112" y="117"/>
                  <a:pt x="111" y="117"/>
                  <a:pt x="110" y="118"/>
                </a:cubicBezTo>
                <a:cubicBezTo>
                  <a:pt x="110" y="118"/>
                  <a:pt x="110" y="118"/>
                  <a:pt x="110" y="118"/>
                </a:cubicBezTo>
                <a:cubicBezTo>
                  <a:pt x="110" y="119"/>
                  <a:pt x="109" y="119"/>
                  <a:pt x="108" y="119"/>
                </a:cubicBezTo>
                <a:cubicBezTo>
                  <a:pt x="107" y="119"/>
                  <a:pt x="106" y="120"/>
                  <a:pt x="105" y="120"/>
                </a:cubicBezTo>
                <a:cubicBezTo>
                  <a:pt x="98" y="120"/>
                  <a:pt x="98" y="120"/>
                  <a:pt x="98" y="120"/>
                </a:cubicBezTo>
                <a:cubicBezTo>
                  <a:pt x="98" y="118"/>
                  <a:pt x="98" y="118"/>
                  <a:pt x="98" y="118"/>
                </a:cubicBezTo>
                <a:cubicBezTo>
                  <a:pt x="98" y="104"/>
                  <a:pt x="98" y="104"/>
                  <a:pt x="98" y="104"/>
                </a:cubicBezTo>
                <a:cubicBezTo>
                  <a:pt x="105" y="104"/>
                  <a:pt x="105" y="104"/>
                  <a:pt x="105" y="104"/>
                </a:cubicBezTo>
                <a:cubicBezTo>
                  <a:pt x="107" y="104"/>
                  <a:pt x="108" y="104"/>
                  <a:pt x="109" y="105"/>
                </a:cubicBezTo>
                <a:cubicBezTo>
                  <a:pt x="110" y="105"/>
                  <a:pt x="110" y="106"/>
                  <a:pt x="111" y="106"/>
                </a:cubicBezTo>
                <a:cubicBezTo>
                  <a:pt x="111" y="107"/>
                  <a:pt x="112" y="108"/>
                  <a:pt x="112" y="109"/>
                </a:cubicBezTo>
                <a:close/>
                <a:moveTo>
                  <a:pt x="108" y="112"/>
                </a:moveTo>
                <a:cubicBezTo>
                  <a:pt x="108" y="110"/>
                  <a:pt x="107" y="109"/>
                  <a:pt x="107" y="109"/>
                </a:cubicBezTo>
                <a:cubicBezTo>
                  <a:pt x="106" y="108"/>
                  <a:pt x="105" y="108"/>
                  <a:pt x="104" y="108"/>
                </a:cubicBezTo>
                <a:cubicBezTo>
                  <a:pt x="103" y="108"/>
                  <a:pt x="103" y="108"/>
                  <a:pt x="103" y="108"/>
                </a:cubicBezTo>
                <a:cubicBezTo>
                  <a:pt x="103" y="116"/>
                  <a:pt x="103" y="116"/>
                  <a:pt x="103" y="116"/>
                </a:cubicBezTo>
                <a:cubicBezTo>
                  <a:pt x="104" y="116"/>
                  <a:pt x="104" y="116"/>
                  <a:pt x="104" y="116"/>
                </a:cubicBezTo>
                <a:cubicBezTo>
                  <a:pt x="105" y="116"/>
                  <a:pt x="106" y="116"/>
                  <a:pt x="106" y="116"/>
                </a:cubicBezTo>
                <a:cubicBezTo>
                  <a:pt x="107" y="116"/>
                  <a:pt x="107" y="115"/>
                  <a:pt x="107" y="115"/>
                </a:cubicBezTo>
                <a:cubicBezTo>
                  <a:pt x="108" y="114"/>
                  <a:pt x="108" y="113"/>
                  <a:pt x="108" y="112"/>
                </a:cubicBezTo>
                <a:close/>
                <a:moveTo>
                  <a:pt x="120" y="113"/>
                </a:moveTo>
                <a:cubicBezTo>
                  <a:pt x="127" y="113"/>
                  <a:pt x="127" y="113"/>
                  <a:pt x="127" y="113"/>
                </a:cubicBezTo>
                <a:cubicBezTo>
                  <a:pt x="127" y="110"/>
                  <a:pt x="127" y="110"/>
                  <a:pt x="127" y="110"/>
                </a:cubicBezTo>
                <a:cubicBezTo>
                  <a:pt x="120" y="110"/>
                  <a:pt x="120" y="110"/>
                  <a:pt x="120" y="110"/>
                </a:cubicBezTo>
                <a:cubicBezTo>
                  <a:pt x="120" y="108"/>
                  <a:pt x="120" y="108"/>
                  <a:pt x="120" y="108"/>
                </a:cubicBezTo>
                <a:cubicBezTo>
                  <a:pt x="128" y="108"/>
                  <a:pt x="128" y="108"/>
                  <a:pt x="128" y="108"/>
                </a:cubicBezTo>
                <a:cubicBezTo>
                  <a:pt x="128" y="104"/>
                  <a:pt x="128" y="104"/>
                  <a:pt x="128" y="104"/>
                </a:cubicBezTo>
                <a:cubicBezTo>
                  <a:pt x="115" y="104"/>
                  <a:pt x="115" y="104"/>
                  <a:pt x="115" y="104"/>
                </a:cubicBezTo>
                <a:cubicBezTo>
                  <a:pt x="115" y="118"/>
                  <a:pt x="115" y="118"/>
                  <a:pt x="115" y="118"/>
                </a:cubicBezTo>
                <a:cubicBezTo>
                  <a:pt x="115" y="120"/>
                  <a:pt x="115" y="120"/>
                  <a:pt x="115" y="120"/>
                </a:cubicBezTo>
                <a:cubicBezTo>
                  <a:pt x="128" y="120"/>
                  <a:pt x="128" y="120"/>
                  <a:pt x="128" y="120"/>
                </a:cubicBezTo>
                <a:cubicBezTo>
                  <a:pt x="128" y="118"/>
                  <a:pt x="128" y="118"/>
                  <a:pt x="128" y="118"/>
                </a:cubicBezTo>
                <a:cubicBezTo>
                  <a:pt x="128" y="116"/>
                  <a:pt x="128" y="116"/>
                  <a:pt x="128" y="116"/>
                </a:cubicBezTo>
                <a:cubicBezTo>
                  <a:pt x="120" y="116"/>
                  <a:pt x="120" y="116"/>
                  <a:pt x="120" y="116"/>
                </a:cubicBezTo>
                <a:lnTo>
                  <a:pt x="120" y="113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31" name="Freeform 9"/>
          <p:cNvSpPr>
            <a:spLocks noEditPoints="1"/>
          </p:cNvSpPr>
          <p:nvPr/>
        </p:nvSpPr>
        <p:spPr bwMode="auto">
          <a:xfrm>
            <a:off x="6416613" y="4599381"/>
            <a:ext cx="350524" cy="366006"/>
          </a:xfrm>
          <a:custGeom>
            <a:avLst/>
            <a:gdLst>
              <a:gd name="T0" fmla="*/ 86 w 134"/>
              <a:gd name="T1" fmla="*/ 115 h 140"/>
              <a:gd name="T2" fmla="*/ 82 w 134"/>
              <a:gd name="T3" fmla="*/ 118 h 140"/>
              <a:gd name="T4" fmla="*/ 10 w 134"/>
              <a:gd name="T5" fmla="*/ 115 h 140"/>
              <a:gd name="T6" fmla="*/ 14 w 134"/>
              <a:gd name="T7" fmla="*/ 11 h 140"/>
              <a:gd name="T8" fmla="*/ 86 w 134"/>
              <a:gd name="T9" fmla="*/ 15 h 140"/>
              <a:gd name="T10" fmla="*/ 96 w 134"/>
              <a:gd name="T11" fmla="*/ 16 h 140"/>
              <a:gd name="T12" fmla="*/ 82 w 134"/>
              <a:gd name="T13" fmla="*/ 0 h 140"/>
              <a:gd name="T14" fmla="*/ 0 w 134"/>
              <a:gd name="T15" fmla="*/ 14 h 140"/>
              <a:gd name="T16" fmla="*/ 14 w 134"/>
              <a:gd name="T17" fmla="*/ 140 h 140"/>
              <a:gd name="T18" fmla="*/ 96 w 134"/>
              <a:gd name="T19" fmla="*/ 126 h 140"/>
              <a:gd name="T20" fmla="*/ 96 w 134"/>
              <a:gd name="T21" fmla="*/ 125 h 140"/>
              <a:gd name="T22" fmla="*/ 86 w 134"/>
              <a:gd name="T23" fmla="*/ 87 h 140"/>
              <a:gd name="T24" fmla="*/ 55 w 134"/>
              <a:gd name="T25" fmla="*/ 4 h 140"/>
              <a:gd name="T26" fmla="*/ 55 w 134"/>
              <a:gd name="T27" fmla="*/ 7 h 140"/>
              <a:gd name="T28" fmla="*/ 40 w 134"/>
              <a:gd name="T29" fmla="*/ 5 h 140"/>
              <a:gd name="T30" fmla="*/ 48 w 134"/>
              <a:gd name="T31" fmla="*/ 135 h 140"/>
              <a:gd name="T32" fmla="*/ 48 w 134"/>
              <a:gd name="T33" fmla="*/ 123 h 140"/>
              <a:gd name="T34" fmla="*/ 48 w 134"/>
              <a:gd name="T35" fmla="*/ 135 h 140"/>
              <a:gd name="T36" fmla="*/ 96 w 134"/>
              <a:gd name="T37" fmla="*/ 22 h 140"/>
              <a:gd name="T38" fmla="*/ 62 w 134"/>
              <a:gd name="T39" fmla="*/ 22 h 140"/>
              <a:gd name="T40" fmla="*/ 51 w 134"/>
              <a:gd name="T41" fmla="*/ 70 h 140"/>
              <a:gd name="T42" fmla="*/ 66 w 134"/>
              <a:gd name="T43" fmla="*/ 81 h 140"/>
              <a:gd name="T44" fmla="*/ 83 w 134"/>
              <a:gd name="T45" fmla="*/ 81 h 140"/>
              <a:gd name="T46" fmla="*/ 96 w 134"/>
              <a:gd name="T47" fmla="*/ 81 h 140"/>
              <a:gd name="T48" fmla="*/ 134 w 134"/>
              <a:gd name="T49" fmla="*/ 70 h 140"/>
              <a:gd name="T50" fmla="*/ 124 w 134"/>
              <a:gd name="T51" fmla="*/ 22 h 140"/>
              <a:gd name="T52" fmla="*/ 124 w 134"/>
              <a:gd name="T53" fmla="*/ 74 h 140"/>
              <a:gd name="T54" fmla="*/ 86 w 134"/>
              <a:gd name="T55" fmla="*/ 74 h 140"/>
              <a:gd name="T56" fmla="*/ 58 w 134"/>
              <a:gd name="T57" fmla="*/ 70 h 140"/>
              <a:gd name="T58" fmla="*/ 62 w 134"/>
              <a:gd name="T59" fmla="*/ 29 h 140"/>
              <a:gd name="T60" fmla="*/ 96 w 134"/>
              <a:gd name="T61" fmla="*/ 29 h 140"/>
              <a:gd name="T62" fmla="*/ 127 w 134"/>
              <a:gd name="T63" fmla="*/ 33 h 140"/>
              <a:gd name="T64" fmla="*/ 82 w 134"/>
              <a:gd name="T65" fmla="*/ 37 h 140"/>
              <a:gd name="T66" fmla="*/ 109 w 134"/>
              <a:gd name="T67" fmla="*/ 56 h 140"/>
              <a:gd name="T68" fmla="*/ 88 w 134"/>
              <a:gd name="T69" fmla="*/ 62 h 140"/>
              <a:gd name="T70" fmla="*/ 101 w 134"/>
              <a:gd name="T71" fmla="*/ 64 h 140"/>
              <a:gd name="T72" fmla="*/ 109 w 134"/>
              <a:gd name="T73" fmla="*/ 65 h 140"/>
              <a:gd name="T74" fmla="*/ 102 w 134"/>
              <a:gd name="T75" fmla="*/ 66 h 140"/>
              <a:gd name="T76" fmla="*/ 86 w 134"/>
              <a:gd name="T77" fmla="*/ 69 h 140"/>
              <a:gd name="T78" fmla="*/ 86 w 134"/>
              <a:gd name="T79" fmla="*/ 61 h 140"/>
              <a:gd name="T80" fmla="*/ 87 w 134"/>
              <a:gd name="T81" fmla="*/ 57 h 140"/>
              <a:gd name="T82" fmla="*/ 81 w 134"/>
              <a:gd name="T83" fmla="*/ 39 h 140"/>
              <a:gd name="T84" fmla="*/ 78 w 134"/>
              <a:gd name="T85" fmla="*/ 37 h 140"/>
              <a:gd name="T86" fmla="*/ 78 w 134"/>
              <a:gd name="T87" fmla="*/ 33 h 140"/>
              <a:gd name="T88" fmla="*/ 80 w 134"/>
              <a:gd name="T89" fmla="*/ 35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</a:cxnLst>
            <a:rect l="0" t="0" r="r" b="b"/>
            <a:pathLst>
              <a:path w="134" h="140">
                <a:moveTo>
                  <a:pt x="86" y="87"/>
                </a:moveTo>
                <a:cubicBezTo>
                  <a:pt x="86" y="115"/>
                  <a:pt x="86" y="115"/>
                  <a:pt x="86" y="115"/>
                </a:cubicBezTo>
                <a:cubicBezTo>
                  <a:pt x="86" y="115"/>
                  <a:pt x="86" y="115"/>
                  <a:pt x="86" y="115"/>
                </a:cubicBezTo>
                <a:cubicBezTo>
                  <a:pt x="86" y="117"/>
                  <a:pt x="84" y="118"/>
                  <a:pt x="82" y="118"/>
                </a:cubicBezTo>
                <a:cubicBezTo>
                  <a:pt x="14" y="118"/>
                  <a:pt x="14" y="118"/>
                  <a:pt x="14" y="118"/>
                </a:cubicBezTo>
                <a:cubicBezTo>
                  <a:pt x="12" y="118"/>
                  <a:pt x="10" y="117"/>
                  <a:pt x="10" y="115"/>
                </a:cubicBezTo>
                <a:cubicBezTo>
                  <a:pt x="10" y="15"/>
                  <a:pt x="10" y="15"/>
                  <a:pt x="10" y="15"/>
                </a:cubicBezTo>
                <a:cubicBezTo>
                  <a:pt x="10" y="13"/>
                  <a:pt x="12" y="11"/>
                  <a:pt x="14" y="11"/>
                </a:cubicBezTo>
                <a:cubicBezTo>
                  <a:pt x="82" y="11"/>
                  <a:pt x="82" y="11"/>
                  <a:pt x="82" y="11"/>
                </a:cubicBezTo>
                <a:cubicBezTo>
                  <a:pt x="84" y="11"/>
                  <a:pt x="86" y="13"/>
                  <a:pt x="86" y="15"/>
                </a:cubicBezTo>
                <a:cubicBezTo>
                  <a:pt x="86" y="16"/>
                  <a:pt x="86" y="16"/>
                  <a:pt x="86" y="16"/>
                </a:cubicBezTo>
                <a:cubicBezTo>
                  <a:pt x="96" y="16"/>
                  <a:pt x="96" y="16"/>
                  <a:pt x="96" y="16"/>
                </a:cubicBezTo>
                <a:cubicBezTo>
                  <a:pt x="96" y="14"/>
                  <a:pt x="96" y="14"/>
                  <a:pt x="96" y="14"/>
                </a:cubicBezTo>
                <a:cubicBezTo>
                  <a:pt x="96" y="6"/>
                  <a:pt x="90" y="0"/>
                  <a:pt x="82" y="0"/>
                </a:cubicBezTo>
                <a:cubicBezTo>
                  <a:pt x="14" y="0"/>
                  <a:pt x="14" y="0"/>
                  <a:pt x="14" y="0"/>
                </a:cubicBezTo>
                <a:cubicBezTo>
                  <a:pt x="6" y="0"/>
                  <a:pt x="0" y="6"/>
                  <a:pt x="0" y="14"/>
                </a:cubicBezTo>
                <a:cubicBezTo>
                  <a:pt x="0" y="126"/>
                  <a:pt x="0" y="126"/>
                  <a:pt x="0" y="126"/>
                </a:cubicBezTo>
                <a:cubicBezTo>
                  <a:pt x="0" y="134"/>
                  <a:pt x="6" y="140"/>
                  <a:pt x="14" y="140"/>
                </a:cubicBezTo>
                <a:cubicBezTo>
                  <a:pt x="82" y="140"/>
                  <a:pt x="82" y="140"/>
                  <a:pt x="82" y="140"/>
                </a:cubicBezTo>
                <a:cubicBezTo>
                  <a:pt x="90" y="140"/>
                  <a:pt x="96" y="134"/>
                  <a:pt x="96" y="126"/>
                </a:cubicBezTo>
                <a:cubicBezTo>
                  <a:pt x="96" y="126"/>
                  <a:pt x="96" y="126"/>
                  <a:pt x="96" y="126"/>
                </a:cubicBezTo>
                <a:cubicBezTo>
                  <a:pt x="96" y="125"/>
                  <a:pt x="96" y="125"/>
                  <a:pt x="96" y="125"/>
                </a:cubicBezTo>
                <a:cubicBezTo>
                  <a:pt x="96" y="87"/>
                  <a:pt x="96" y="87"/>
                  <a:pt x="96" y="87"/>
                </a:cubicBezTo>
                <a:cubicBezTo>
                  <a:pt x="86" y="87"/>
                  <a:pt x="86" y="87"/>
                  <a:pt x="86" y="87"/>
                </a:cubicBezTo>
                <a:close/>
                <a:moveTo>
                  <a:pt x="42" y="4"/>
                </a:moveTo>
                <a:cubicBezTo>
                  <a:pt x="55" y="4"/>
                  <a:pt x="55" y="4"/>
                  <a:pt x="55" y="4"/>
                </a:cubicBezTo>
                <a:cubicBezTo>
                  <a:pt x="55" y="4"/>
                  <a:pt x="56" y="4"/>
                  <a:pt x="56" y="5"/>
                </a:cubicBezTo>
                <a:cubicBezTo>
                  <a:pt x="56" y="6"/>
                  <a:pt x="55" y="7"/>
                  <a:pt x="55" y="7"/>
                </a:cubicBezTo>
                <a:cubicBezTo>
                  <a:pt x="42" y="7"/>
                  <a:pt x="42" y="7"/>
                  <a:pt x="42" y="7"/>
                </a:cubicBezTo>
                <a:cubicBezTo>
                  <a:pt x="41" y="7"/>
                  <a:pt x="40" y="6"/>
                  <a:pt x="40" y="5"/>
                </a:cubicBezTo>
                <a:cubicBezTo>
                  <a:pt x="40" y="4"/>
                  <a:pt x="41" y="4"/>
                  <a:pt x="42" y="4"/>
                </a:cubicBezTo>
                <a:close/>
                <a:moveTo>
                  <a:pt x="48" y="135"/>
                </a:moveTo>
                <a:cubicBezTo>
                  <a:pt x="45" y="135"/>
                  <a:pt x="42" y="133"/>
                  <a:pt x="42" y="129"/>
                </a:cubicBezTo>
                <a:cubicBezTo>
                  <a:pt x="42" y="125"/>
                  <a:pt x="45" y="123"/>
                  <a:pt x="48" y="123"/>
                </a:cubicBezTo>
                <a:cubicBezTo>
                  <a:pt x="52" y="123"/>
                  <a:pt x="54" y="125"/>
                  <a:pt x="54" y="129"/>
                </a:cubicBezTo>
                <a:cubicBezTo>
                  <a:pt x="54" y="133"/>
                  <a:pt x="52" y="135"/>
                  <a:pt x="48" y="135"/>
                </a:cubicBezTo>
                <a:close/>
                <a:moveTo>
                  <a:pt x="124" y="22"/>
                </a:moveTo>
                <a:cubicBezTo>
                  <a:pt x="96" y="22"/>
                  <a:pt x="96" y="22"/>
                  <a:pt x="96" y="22"/>
                </a:cubicBezTo>
                <a:cubicBezTo>
                  <a:pt x="86" y="22"/>
                  <a:pt x="86" y="22"/>
                  <a:pt x="86" y="22"/>
                </a:cubicBezTo>
                <a:cubicBezTo>
                  <a:pt x="62" y="22"/>
                  <a:pt x="62" y="22"/>
                  <a:pt x="62" y="22"/>
                </a:cubicBezTo>
                <a:cubicBezTo>
                  <a:pt x="56" y="22"/>
                  <a:pt x="51" y="27"/>
                  <a:pt x="51" y="33"/>
                </a:cubicBezTo>
                <a:cubicBezTo>
                  <a:pt x="51" y="70"/>
                  <a:pt x="51" y="70"/>
                  <a:pt x="51" y="70"/>
                </a:cubicBezTo>
                <a:cubicBezTo>
                  <a:pt x="51" y="76"/>
                  <a:pt x="56" y="81"/>
                  <a:pt x="62" y="81"/>
                </a:cubicBezTo>
                <a:cubicBezTo>
                  <a:pt x="66" y="81"/>
                  <a:pt x="66" y="81"/>
                  <a:pt x="66" y="81"/>
                </a:cubicBezTo>
                <a:cubicBezTo>
                  <a:pt x="66" y="102"/>
                  <a:pt x="66" y="102"/>
                  <a:pt x="66" y="102"/>
                </a:cubicBezTo>
                <a:cubicBezTo>
                  <a:pt x="83" y="81"/>
                  <a:pt x="83" y="81"/>
                  <a:pt x="83" y="81"/>
                </a:cubicBezTo>
                <a:cubicBezTo>
                  <a:pt x="86" y="81"/>
                  <a:pt x="86" y="81"/>
                  <a:pt x="86" y="81"/>
                </a:cubicBezTo>
                <a:cubicBezTo>
                  <a:pt x="96" y="81"/>
                  <a:pt x="96" y="81"/>
                  <a:pt x="96" y="81"/>
                </a:cubicBezTo>
                <a:cubicBezTo>
                  <a:pt x="124" y="81"/>
                  <a:pt x="124" y="81"/>
                  <a:pt x="124" y="81"/>
                </a:cubicBezTo>
                <a:cubicBezTo>
                  <a:pt x="129" y="81"/>
                  <a:pt x="134" y="76"/>
                  <a:pt x="134" y="70"/>
                </a:cubicBezTo>
                <a:cubicBezTo>
                  <a:pt x="134" y="33"/>
                  <a:pt x="134" y="33"/>
                  <a:pt x="134" y="33"/>
                </a:cubicBezTo>
                <a:cubicBezTo>
                  <a:pt x="134" y="27"/>
                  <a:pt x="129" y="22"/>
                  <a:pt x="124" y="22"/>
                </a:cubicBezTo>
                <a:close/>
                <a:moveTo>
                  <a:pt x="127" y="70"/>
                </a:moveTo>
                <a:cubicBezTo>
                  <a:pt x="127" y="72"/>
                  <a:pt x="126" y="74"/>
                  <a:pt x="124" y="74"/>
                </a:cubicBezTo>
                <a:cubicBezTo>
                  <a:pt x="96" y="74"/>
                  <a:pt x="96" y="74"/>
                  <a:pt x="96" y="74"/>
                </a:cubicBezTo>
                <a:cubicBezTo>
                  <a:pt x="86" y="74"/>
                  <a:pt x="86" y="74"/>
                  <a:pt x="86" y="74"/>
                </a:cubicBezTo>
                <a:cubicBezTo>
                  <a:pt x="62" y="74"/>
                  <a:pt x="62" y="74"/>
                  <a:pt x="62" y="74"/>
                </a:cubicBezTo>
                <a:cubicBezTo>
                  <a:pt x="60" y="74"/>
                  <a:pt x="58" y="72"/>
                  <a:pt x="58" y="70"/>
                </a:cubicBezTo>
                <a:cubicBezTo>
                  <a:pt x="58" y="33"/>
                  <a:pt x="58" y="33"/>
                  <a:pt x="58" y="33"/>
                </a:cubicBezTo>
                <a:cubicBezTo>
                  <a:pt x="58" y="30"/>
                  <a:pt x="60" y="29"/>
                  <a:pt x="62" y="29"/>
                </a:cubicBezTo>
                <a:cubicBezTo>
                  <a:pt x="86" y="29"/>
                  <a:pt x="86" y="29"/>
                  <a:pt x="86" y="29"/>
                </a:cubicBezTo>
                <a:cubicBezTo>
                  <a:pt x="96" y="29"/>
                  <a:pt x="96" y="29"/>
                  <a:pt x="96" y="29"/>
                </a:cubicBezTo>
                <a:cubicBezTo>
                  <a:pt x="124" y="29"/>
                  <a:pt x="124" y="29"/>
                  <a:pt x="124" y="29"/>
                </a:cubicBezTo>
                <a:cubicBezTo>
                  <a:pt x="126" y="29"/>
                  <a:pt x="127" y="30"/>
                  <a:pt x="127" y="33"/>
                </a:cubicBezTo>
                <a:lnTo>
                  <a:pt x="127" y="70"/>
                </a:lnTo>
                <a:close/>
                <a:moveTo>
                  <a:pt x="82" y="37"/>
                </a:moveTo>
                <a:cubicBezTo>
                  <a:pt x="112" y="41"/>
                  <a:pt x="112" y="41"/>
                  <a:pt x="112" y="41"/>
                </a:cubicBezTo>
                <a:cubicBezTo>
                  <a:pt x="109" y="56"/>
                  <a:pt x="109" y="56"/>
                  <a:pt x="109" y="56"/>
                </a:cubicBezTo>
                <a:cubicBezTo>
                  <a:pt x="90" y="57"/>
                  <a:pt x="90" y="57"/>
                  <a:pt x="90" y="57"/>
                </a:cubicBezTo>
                <a:cubicBezTo>
                  <a:pt x="88" y="62"/>
                  <a:pt x="88" y="62"/>
                  <a:pt x="88" y="62"/>
                </a:cubicBezTo>
                <a:cubicBezTo>
                  <a:pt x="89" y="62"/>
                  <a:pt x="89" y="63"/>
                  <a:pt x="90" y="64"/>
                </a:cubicBezTo>
                <a:cubicBezTo>
                  <a:pt x="101" y="64"/>
                  <a:pt x="101" y="64"/>
                  <a:pt x="101" y="64"/>
                </a:cubicBezTo>
                <a:cubicBezTo>
                  <a:pt x="102" y="62"/>
                  <a:pt x="103" y="61"/>
                  <a:pt x="105" y="61"/>
                </a:cubicBezTo>
                <a:cubicBezTo>
                  <a:pt x="107" y="61"/>
                  <a:pt x="109" y="63"/>
                  <a:pt x="109" y="65"/>
                </a:cubicBezTo>
                <a:cubicBezTo>
                  <a:pt x="109" y="67"/>
                  <a:pt x="107" y="69"/>
                  <a:pt x="105" y="69"/>
                </a:cubicBezTo>
                <a:cubicBezTo>
                  <a:pt x="103" y="69"/>
                  <a:pt x="102" y="68"/>
                  <a:pt x="102" y="66"/>
                </a:cubicBezTo>
                <a:cubicBezTo>
                  <a:pt x="89" y="66"/>
                  <a:pt x="89" y="66"/>
                  <a:pt x="89" y="66"/>
                </a:cubicBezTo>
                <a:cubicBezTo>
                  <a:pt x="89" y="68"/>
                  <a:pt x="87" y="69"/>
                  <a:pt x="86" y="69"/>
                </a:cubicBezTo>
                <a:cubicBezTo>
                  <a:pt x="84" y="69"/>
                  <a:pt x="82" y="67"/>
                  <a:pt x="82" y="65"/>
                </a:cubicBezTo>
                <a:cubicBezTo>
                  <a:pt x="82" y="63"/>
                  <a:pt x="84" y="61"/>
                  <a:pt x="86" y="61"/>
                </a:cubicBezTo>
                <a:cubicBezTo>
                  <a:pt x="86" y="61"/>
                  <a:pt x="86" y="61"/>
                  <a:pt x="86" y="61"/>
                </a:cubicBezTo>
                <a:cubicBezTo>
                  <a:pt x="87" y="57"/>
                  <a:pt x="87" y="57"/>
                  <a:pt x="87" y="57"/>
                </a:cubicBezTo>
                <a:cubicBezTo>
                  <a:pt x="86" y="57"/>
                  <a:pt x="86" y="57"/>
                  <a:pt x="86" y="57"/>
                </a:cubicBezTo>
                <a:cubicBezTo>
                  <a:pt x="81" y="39"/>
                  <a:pt x="81" y="39"/>
                  <a:pt x="81" y="39"/>
                </a:cubicBezTo>
                <a:cubicBezTo>
                  <a:pt x="78" y="37"/>
                  <a:pt x="78" y="37"/>
                  <a:pt x="78" y="37"/>
                </a:cubicBezTo>
                <a:cubicBezTo>
                  <a:pt x="78" y="37"/>
                  <a:pt x="78" y="37"/>
                  <a:pt x="78" y="37"/>
                </a:cubicBezTo>
                <a:cubicBezTo>
                  <a:pt x="77" y="37"/>
                  <a:pt x="76" y="36"/>
                  <a:pt x="76" y="35"/>
                </a:cubicBezTo>
                <a:cubicBezTo>
                  <a:pt x="76" y="34"/>
                  <a:pt x="77" y="33"/>
                  <a:pt x="78" y="33"/>
                </a:cubicBezTo>
                <a:cubicBezTo>
                  <a:pt x="79" y="33"/>
                  <a:pt x="80" y="34"/>
                  <a:pt x="80" y="35"/>
                </a:cubicBezTo>
                <a:cubicBezTo>
                  <a:pt x="80" y="35"/>
                  <a:pt x="80" y="35"/>
                  <a:pt x="80" y="35"/>
                </a:cubicBezTo>
                <a:lnTo>
                  <a:pt x="82" y="37"/>
                </a:ln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32" name="Freeform 11"/>
          <p:cNvSpPr>
            <a:spLocks noEditPoints="1"/>
          </p:cNvSpPr>
          <p:nvPr/>
        </p:nvSpPr>
        <p:spPr bwMode="auto">
          <a:xfrm>
            <a:off x="1446494" y="4587770"/>
            <a:ext cx="297450" cy="389228"/>
          </a:xfrm>
          <a:custGeom>
            <a:avLst/>
            <a:gdLst>
              <a:gd name="T0" fmla="*/ 95 w 114"/>
              <a:gd name="T1" fmla="*/ 99 h 149"/>
              <a:gd name="T2" fmla="*/ 93 w 114"/>
              <a:gd name="T3" fmla="*/ 98 h 149"/>
              <a:gd name="T4" fmla="*/ 89 w 114"/>
              <a:gd name="T5" fmla="*/ 96 h 149"/>
              <a:gd name="T6" fmla="*/ 74 w 114"/>
              <a:gd name="T7" fmla="*/ 85 h 149"/>
              <a:gd name="T8" fmla="*/ 90 w 114"/>
              <a:gd name="T9" fmla="*/ 58 h 149"/>
              <a:gd name="T10" fmla="*/ 57 w 114"/>
              <a:gd name="T11" fmla="*/ 1 h 149"/>
              <a:gd name="T12" fmla="*/ 19 w 114"/>
              <a:gd name="T13" fmla="*/ 41 h 149"/>
              <a:gd name="T14" fmla="*/ 42 w 114"/>
              <a:gd name="T15" fmla="*/ 87 h 149"/>
              <a:gd name="T16" fmla="*/ 25 w 114"/>
              <a:gd name="T17" fmla="*/ 96 h 149"/>
              <a:gd name="T18" fmla="*/ 21 w 114"/>
              <a:gd name="T19" fmla="*/ 98 h 149"/>
              <a:gd name="T20" fmla="*/ 19 w 114"/>
              <a:gd name="T21" fmla="*/ 99 h 149"/>
              <a:gd name="T22" fmla="*/ 0 w 114"/>
              <a:gd name="T23" fmla="*/ 123 h 149"/>
              <a:gd name="T24" fmla="*/ 1 w 114"/>
              <a:gd name="T25" fmla="*/ 149 h 149"/>
              <a:gd name="T26" fmla="*/ 113 w 114"/>
              <a:gd name="T27" fmla="*/ 149 h 149"/>
              <a:gd name="T28" fmla="*/ 114 w 114"/>
              <a:gd name="T29" fmla="*/ 147 h 149"/>
              <a:gd name="T30" fmla="*/ 95 w 114"/>
              <a:gd name="T31" fmla="*/ 99 h 149"/>
              <a:gd name="T32" fmla="*/ 82 w 114"/>
              <a:gd name="T33" fmla="*/ 28 h 149"/>
              <a:gd name="T34" fmla="*/ 30 w 114"/>
              <a:gd name="T35" fmla="*/ 26 h 149"/>
              <a:gd name="T36" fmla="*/ 40 w 114"/>
              <a:gd name="T37" fmla="*/ 74 h 149"/>
              <a:gd name="T38" fmla="*/ 33 w 114"/>
              <a:gd name="T39" fmla="*/ 61 h 149"/>
              <a:gd name="T40" fmla="*/ 43 w 114"/>
              <a:gd name="T41" fmla="*/ 25 h 149"/>
              <a:gd name="T42" fmla="*/ 62 w 114"/>
              <a:gd name="T43" fmla="*/ 42 h 149"/>
              <a:gd name="T44" fmla="*/ 50 w 114"/>
              <a:gd name="T45" fmla="*/ 29 h 149"/>
              <a:gd name="T46" fmla="*/ 77 w 114"/>
              <a:gd name="T47" fmla="*/ 43 h 149"/>
              <a:gd name="T48" fmla="*/ 80 w 114"/>
              <a:gd name="T49" fmla="*/ 47 h 149"/>
              <a:gd name="T50" fmla="*/ 67 w 114"/>
              <a:gd name="T51" fmla="*/ 68 h 149"/>
              <a:gd name="T52" fmla="*/ 56 w 114"/>
              <a:gd name="T53" fmla="*/ 70 h 149"/>
              <a:gd name="T54" fmla="*/ 67 w 114"/>
              <a:gd name="T55" fmla="*/ 70 h 149"/>
              <a:gd name="T56" fmla="*/ 81 w 114"/>
              <a:gd name="T57" fmla="*/ 50 h 149"/>
              <a:gd name="T58" fmla="*/ 82 w 114"/>
              <a:gd name="T59" fmla="*/ 57 h 149"/>
              <a:gd name="T60" fmla="*/ 73 w 114"/>
              <a:gd name="T61" fmla="*/ 74 h 149"/>
              <a:gd name="T62" fmla="*/ 73 w 114"/>
              <a:gd name="T63" fmla="*/ 74 h 149"/>
              <a:gd name="T64" fmla="*/ 57 w 114"/>
              <a:gd name="T65" fmla="*/ 85 h 149"/>
              <a:gd name="T66" fmla="*/ 42 w 114"/>
              <a:gd name="T67" fmla="*/ 76 h 149"/>
              <a:gd name="T68" fmla="*/ 79 w 114"/>
              <a:gd name="T69" fmla="*/ 99 h 149"/>
              <a:gd name="T70" fmla="*/ 57 w 114"/>
              <a:gd name="T71" fmla="*/ 113 h 149"/>
              <a:gd name="T72" fmla="*/ 36 w 114"/>
              <a:gd name="T73" fmla="*/ 100 h 149"/>
              <a:gd name="T74" fmla="*/ 41 w 114"/>
              <a:gd name="T75" fmla="*/ 93 h 149"/>
              <a:gd name="T76" fmla="*/ 42 w 114"/>
              <a:gd name="T77" fmla="*/ 92 h 149"/>
              <a:gd name="T78" fmla="*/ 42 w 114"/>
              <a:gd name="T79" fmla="*/ 91 h 149"/>
              <a:gd name="T80" fmla="*/ 43 w 114"/>
              <a:gd name="T81" fmla="*/ 86 h 149"/>
              <a:gd name="T82" fmla="*/ 53 w 114"/>
              <a:gd name="T83" fmla="*/ 86 h 149"/>
              <a:gd name="T84" fmla="*/ 57 w 114"/>
              <a:gd name="T85" fmla="*/ 87 h 149"/>
              <a:gd name="T86" fmla="*/ 73 w 114"/>
              <a:gd name="T87" fmla="*/ 76 h 149"/>
              <a:gd name="T88" fmla="*/ 74 w 114"/>
              <a:gd name="T89" fmla="*/ 92 h 149"/>
              <a:gd name="T90" fmla="*/ 74 w 114"/>
              <a:gd name="T91" fmla="*/ 92 h 149"/>
              <a:gd name="T92" fmla="*/ 75 w 114"/>
              <a:gd name="T93" fmla="*/ 93 h 149"/>
              <a:gd name="T94" fmla="*/ 82 w 114"/>
              <a:gd name="T95" fmla="*/ 95 h 1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114" h="149">
                <a:moveTo>
                  <a:pt x="95" y="99"/>
                </a:moveTo>
                <a:cubicBezTo>
                  <a:pt x="95" y="99"/>
                  <a:pt x="95" y="99"/>
                  <a:pt x="95" y="99"/>
                </a:cubicBezTo>
                <a:cubicBezTo>
                  <a:pt x="95" y="99"/>
                  <a:pt x="94" y="98"/>
                  <a:pt x="94" y="98"/>
                </a:cubicBezTo>
                <a:cubicBezTo>
                  <a:pt x="93" y="98"/>
                  <a:pt x="93" y="98"/>
                  <a:pt x="93" y="98"/>
                </a:cubicBezTo>
                <a:cubicBezTo>
                  <a:pt x="92" y="97"/>
                  <a:pt x="90" y="97"/>
                  <a:pt x="89" y="96"/>
                </a:cubicBezTo>
                <a:cubicBezTo>
                  <a:pt x="89" y="96"/>
                  <a:pt x="89" y="96"/>
                  <a:pt x="89" y="96"/>
                </a:cubicBezTo>
                <a:cubicBezTo>
                  <a:pt x="84" y="94"/>
                  <a:pt x="80" y="93"/>
                  <a:pt x="75" y="92"/>
                </a:cubicBezTo>
                <a:cubicBezTo>
                  <a:pt x="75" y="90"/>
                  <a:pt x="74" y="88"/>
                  <a:pt x="74" y="85"/>
                </a:cubicBezTo>
                <a:cubicBezTo>
                  <a:pt x="79" y="85"/>
                  <a:pt x="93" y="81"/>
                  <a:pt x="92" y="79"/>
                </a:cubicBezTo>
                <a:cubicBezTo>
                  <a:pt x="87" y="74"/>
                  <a:pt x="89" y="64"/>
                  <a:pt x="90" y="58"/>
                </a:cubicBezTo>
                <a:cubicBezTo>
                  <a:pt x="92" y="44"/>
                  <a:pt x="94" y="38"/>
                  <a:pt x="89" y="22"/>
                </a:cubicBezTo>
                <a:cubicBezTo>
                  <a:pt x="85" y="11"/>
                  <a:pt x="72" y="0"/>
                  <a:pt x="57" y="1"/>
                </a:cubicBezTo>
                <a:cubicBezTo>
                  <a:pt x="51" y="1"/>
                  <a:pt x="46" y="3"/>
                  <a:pt x="40" y="7"/>
                </a:cubicBezTo>
                <a:cubicBezTo>
                  <a:pt x="27" y="9"/>
                  <a:pt x="18" y="20"/>
                  <a:pt x="19" y="41"/>
                </a:cubicBezTo>
                <a:cubicBezTo>
                  <a:pt x="20" y="52"/>
                  <a:pt x="29" y="65"/>
                  <a:pt x="21" y="79"/>
                </a:cubicBezTo>
                <a:cubicBezTo>
                  <a:pt x="19" y="81"/>
                  <a:pt x="34" y="88"/>
                  <a:pt x="42" y="87"/>
                </a:cubicBezTo>
                <a:cubicBezTo>
                  <a:pt x="42" y="89"/>
                  <a:pt x="41" y="90"/>
                  <a:pt x="41" y="91"/>
                </a:cubicBezTo>
                <a:cubicBezTo>
                  <a:pt x="35" y="92"/>
                  <a:pt x="30" y="94"/>
                  <a:pt x="25" y="96"/>
                </a:cubicBezTo>
                <a:cubicBezTo>
                  <a:pt x="25" y="96"/>
                  <a:pt x="25" y="96"/>
                  <a:pt x="25" y="96"/>
                </a:cubicBezTo>
                <a:cubicBezTo>
                  <a:pt x="24" y="97"/>
                  <a:pt x="22" y="97"/>
                  <a:pt x="21" y="98"/>
                </a:cubicBezTo>
                <a:cubicBezTo>
                  <a:pt x="21" y="98"/>
                  <a:pt x="21" y="98"/>
                  <a:pt x="20" y="98"/>
                </a:cubicBezTo>
                <a:cubicBezTo>
                  <a:pt x="20" y="98"/>
                  <a:pt x="19" y="99"/>
                  <a:pt x="19" y="99"/>
                </a:cubicBezTo>
                <a:cubicBezTo>
                  <a:pt x="19" y="99"/>
                  <a:pt x="19" y="99"/>
                  <a:pt x="19" y="99"/>
                </a:cubicBezTo>
                <a:cubicBezTo>
                  <a:pt x="7" y="105"/>
                  <a:pt x="0" y="114"/>
                  <a:pt x="0" y="123"/>
                </a:cubicBezTo>
                <a:cubicBezTo>
                  <a:pt x="0" y="149"/>
                  <a:pt x="0" y="149"/>
                  <a:pt x="0" y="149"/>
                </a:cubicBezTo>
                <a:cubicBezTo>
                  <a:pt x="0" y="149"/>
                  <a:pt x="1" y="149"/>
                  <a:pt x="1" y="149"/>
                </a:cubicBezTo>
                <a:cubicBezTo>
                  <a:pt x="1" y="149"/>
                  <a:pt x="1" y="149"/>
                  <a:pt x="1" y="149"/>
                </a:cubicBezTo>
                <a:cubicBezTo>
                  <a:pt x="113" y="149"/>
                  <a:pt x="113" y="149"/>
                  <a:pt x="113" y="149"/>
                </a:cubicBezTo>
                <a:cubicBezTo>
                  <a:pt x="113" y="149"/>
                  <a:pt x="113" y="148"/>
                  <a:pt x="113" y="148"/>
                </a:cubicBezTo>
                <a:cubicBezTo>
                  <a:pt x="113" y="147"/>
                  <a:pt x="114" y="147"/>
                  <a:pt x="114" y="147"/>
                </a:cubicBezTo>
                <a:cubicBezTo>
                  <a:pt x="114" y="123"/>
                  <a:pt x="114" y="123"/>
                  <a:pt x="114" y="123"/>
                </a:cubicBezTo>
                <a:cubicBezTo>
                  <a:pt x="114" y="114"/>
                  <a:pt x="107" y="105"/>
                  <a:pt x="95" y="99"/>
                </a:cubicBezTo>
                <a:close/>
                <a:moveTo>
                  <a:pt x="59" y="7"/>
                </a:moveTo>
                <a:cubicBezTo>
                  <a:pt x="70" y="8"/>
                  <a:pt x="78" y="17"/>
                  <a:pt x="82" y="28"/>
                </a:cubicBezTo>
                <a:cubicBezTo>
                  <a:pt x="77" y="20"/>
                  <a:pt x="69" y="14"/>
                  <a:pt x="59" y="12"/>
                </a:cubicBezTo>
                <a:cubicBezTo>
                  <a:pt x="47" y="11"/>
                  <a:pt x="36" y="17"/>
                  <a:pt x="30" y="26"/>
                </a:cubicBezTo>
                <a:cubicBezTo>
                  <a:pt x="34" y="13"/>
                  <a:pt x="46" y="5"/>
                  <a:pt x="59" y="7"/>
                </a:cubicBezTo>
                <a:close/>
                <a:moveTo>
                  <a:pt x="40" y="74"/>
                </a:moveTo>
                <a:cubicBezTo>
                  <a:pt x="40" y="73"/>
                  <a:pt x="40" y="73"/>
                  <a:pt x="40" y="73"/>
                </a:cubicBezTo>
                <a:cubicBezTo>
                  <a:pt x="37" y="69"/>
                  <a:pt x="34" y="65"/>
                  <a:pt x="33" y="61"/>
                </a:cubicBezTo>
                <a:cubicBezTo>
                  <a:pt x="32" y="56"/>
                  <a:pt x="32" y="52"/>
                  <a:pt x="33" y="47"/>
                </a:cubicBezTo>
                <a:cubicBezTo>
                  <a:pt x="34" y="39"/>
                  <a:pt x="37" y="32"/>
                  <a:pt x="43" y="25"/>
                </a:cubicBezTo>
                <a:cubicBezTo>
                  <a:pt x="44" y="28"/>
                  <a:pt x="46" y="30"/>
                  <a:pt x="48" y="33"/>
                </a:cubicBezTo>
                <a:cubicBezTo>
                  <a:pt x="51" y="37"/>
                  <a:pt x="56" y="41"/>
                  <a:pt x="62" y="42"/>
                </a:cubicBezTo>
                <a:cubicBezTo>
                  <a:pt x="59" y="40"/>
                  <a:pt x="55" y="37"/>
                  <a:pt x="52" y="32"/>
                </a:cubicBezTo>
                <a:cubicBezTo>
                  <a:pt x="52" y="31"/>
                  <a:pt x="51" y="30"/>
                  <a:pt x="50" y="29"/>
                </a:cubicBezTo>
                <a:cubicBezTo>
                  <a:pt x="51" y="30"/>
                  <a:pt x="52" y="31"/>
                  <a:pt x="53" y="32"/>
                </a:cubicBezTo>
                <a:cubicBezTo>
                  <a:pt x="62" y="39"/>
                  <a:pt x="73" y="42"/>
                  <a:pt x="77" y="43"/>
                </a:cubicBezTo>
                <a:cubicBezTo>
                  <a:pt x="72" y="40"/>
                  <a:pt x="68" y="37"/>
                  <a:pt x="64" y="33"/>
                </a:cubicBezTo>
                <a:cubicBezTo>
                  <a:pt x="70" y="36"/>
                  <a:pt x="75" y="39"/>
                  <a:pt x="80" y="47"/>
                </a:cubicBezTo>
                <a:cubicBezTo>
                  <a:pt x="80" y="47"/>
                  <a:pt x="80" y="47"/>
                  <a:pt x="80" y="47"/>
                </a:cubicBezTo>
                <a:cubicBezTo>
                  <a:pt x="80" y="56"/>
                  <a:pt x="74" y="64"/>
                  <a:pt x="67" y="68"/>
                </a:cubicBezTo>
                <a:cubicBezTo>
                  <a:pt x="66" y="66"/>
                  <a:pt x="64" y="65"/>
                  <a:pt x="62" y="65"/>
                </a:cubicBezTo>
                <a:cubicBezTo>
                  <a:pt x="59" y="65"/>
                  <a:pt x="56" y="67"/>
                  <a:pt x="56" y="70"/>
                </a:cubicBezTo>
                <a:cubicBezTo>
                  <a:pt x="56" y="72"/>
                  <a:pt x="59" y="74"/>
                  <a:pt x="62" y="74"/>
                </a:cubicBezTo>
                <a:cubicBezTo>
                  <a:pt x="65" y="74"/>
                  <a:pt x="67" y="72"/>
                  <a:pt x="67" y="70"/>
                </a:cubicBezTo>
                <a:cubicBezTo>
                  <a:pt x="67" y="69"/>
                  <a:pt x="67" y="69"/>
                  <a:pt x="67" y="69"/>
                </a:cubicBezTo>
                <a:cubicBezTo>
                  <a:pt x="75" y="65"/>
                  <a:pt x="80" y="58"/>
                  <a:pt x="81" y="50"/>
                </a:cubicBezTo>
                <a:cubicBezTo>
                  <a:pt x="81" y="50"/>
                  <a:pt x="81" y="50"/>
                  <a:pt x="81" y="50"/>
                </a:cubicBezTo>
                <a:cubicBezTo>
                  <a:pt x="82" y="52"/>
                  <a:pt x="82" y="54"/>
                  <a:pt x="82" y="57"/>
                </a:cubicBezTo>
                <a:cubicBezTo>
                  <a:pt x="81" y="62"/>
                  <a:pt x="78" y="68"/>
                  <a:pt x="74" y="73"/>
                </a:cubicBezTo>
                <a:cubicBezTo>
                  <a:pt x="74" y="73"/>
                  <a:pt x="74" y="73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73" y="74"/>
                  <a:pt x="73" y="74"/>
                  <a:pt x="73" y="74"/>
                </a:cubicBezTo>
                <a:cubicBezTo>
                  <a:pt x="68" y="80"/>
                  <a:pt x="63" y="84"/>
                  <a:pt x="59" y="85"/>
                </a:cubicBezTo>
                <a:cubicBezTo>
                  <a:pt x="58" y="85"/>
                  <a:pt x="58" y="86"/>
                  <a:pt x="57" y="85"/>
                </a:cubicBezTo>
                <a:cubicBezTo>
                  <a:pt x="57" y="85"/>
                  <a:pt x="56" y="85"/>
                  <a:pt x="56" y="85"/>
                </a:cubicBezTo>
                <a:cubicBezTo>
                  <a:pt x="52" y="85"/>
                  <a:pt x="47" y="81"/>
                  <a:pt x="42" y="76"/>
                </a:cubicBezTo>
                <a:cubicBezTo>
                  <a:pt x="42" y="75"/>
                  <a:pt x="41" y="74"/>
                  <a:pt x="40" y="74"/>
                </a:cubicBezTo>
                <a:close/>
                <a:moveTo>
                  <a:pt x="79" y="99"/>
                </a:moveTo>
                <a:cubicBezTo>
                  <a:pt x="78" y="99"/>
                  <a:pt x="78" y="99"/>
                  <a:pt x="78" y="100"/>
                </a:cubicBezTo>
                <a:cubicBezTo>
                  <a:pt x="72" y="106"/>
                  <a:pt x="65" y="113"/>
                  <a:pt x="57" y="113"/>
                </a:cubicBezTo>
                <a:cubicBezTo>
                  <a:pt x="50" y="113"/>
                  <a:pt x="43" y="107"/>
                  <a:pt x="37" y="101"/>
                </a:cubicBezTo>
                <a:cubicBezTo>
                  <a:pt x="37" y="100"/>
                  <a:pt x="37" y="100"/>
                  <a:pt x="36" y="100"/>
                </a:cubicBezTo>
                <a:cubicBezTo>
                  <a:pt x="35" y="98"/>
                  <a:pt x="33" y="97"/>
                  <a:pt x="32" y="95"/>
                </a:cubicBezTo>
                <a:cubicBezTo>
                  <a:pt x="35" y="94"/>
                  <a:pt x="38" y="94"/>
                  <a:pt x="41" y="93"/>
                </a:cubicBezTo>
                <a:cubicBezTo>
                  <a:pt x="41" y="93"/>
                  <a:pt x="42" y="93"/>
                  <a:pt x="42" y="93"/>
                </a:cubicBezTo>
                <a:cubicBezTo>
                  <a:pt x="42" y="93"/>
                  <a:pt x="42" y="93"/>
                  <a:pt x="42" y="92"/>
                </a:cubicBezTo>
                <a:cubicBezTo>
                  <a:pt x="42" y="92"/>
                  <a:pt x="42" y="92"/>
                  <a:pt x="42" y="92"/>
                </a:cubicBezTo>
                <a:cubicBezTo>
                  <a:pt x="42" y="92"/>
                  <a:pt x="42" y="92"/>
                  <a:pt x="42" y="91"/>
                </a:cubicBezTo>
                <a:cubicBezTo>
                  <a:pt x="42" y="91"/>
                  <a:pt x="42" y="91"/>
                  <a:pt x="42" y="91"/>
                </a:cubicBezTo>
                <a:cubicBezTo>
                  <a:pt x="43" y="90"/>
                  <a:pt x="43" y="88"/>
                  <a:pt x="43" y="86"/>
                </a:cubicBezTo>
                <a:cubicBezTo>
                  <a:pt x="43" y="83"/>
                  <a:pt x="43" y="80"/>
                  <a:pt x="42" y="78"/>
                </a:cubicBezTo>
                <a:cubicBezTo>
                  <a:pt x="46" y="81"/>
                  <a:pt x="50" y="84"/>
                  <a:pt x="53" y="86"/>
                </a:cubicBezTo>
                <a:cubicBezTo>
                  <a:pt x="55" y="86"/>
                  <a:pt x="56" y="87"/>
                  <a:pt x="57" y="87"/>
                </a:cubicBezTo>
                <a:cubicBezTo>
                  <a:pt x="57" y="87"/>
                  <a:pt x="57" y="87"/>
                  <a:pt x="57" y="87"/>
                </a:cubicBezTo>
                <a:cubicBezTo>
                  <a:pt x="59" y="87"/>
                  <a:pt x="61" y="86"/>
                  <a:pt x="62" y="85"/>
                </a:cubicBezTo>
                <a:cubicBezTo>
                  <a:pt x="66" y="83"/>
                  <a:pt x="69" y="80"/>
                  <a:pt x="73" y="76"/>
                </a:cubicBezTo>
                <a:cubicBezTo>
                  <a:pt x="73" y="79"/>
                  <a:pt x="73" y="85"/>
                  <a:pt x="73" y="85"/>
                </a:cubicBezTo>
                <a:cubicBezTo>
                  <a:pt x="73" y="85"/>
                  <a:pt x="73" y="90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2"/>
                  <a:pt x="74" y="92"/>
                  <a:pt x="74" y="92"/>
                </a:cubicBezTo>
                <a:cubicBezTo>
                  <a:pt x="74" y="93"/>
                  <a:pt x="74" y="93"/>
                  <a:pt x="74" y="93"/>
                </a:cubicBezTo>
                <a:cubicBezTo>
                  <a:pt x="74" y="93"/>
                  <a:pt x="75" y="93"/>
                  <a:pt x="75" y="93"/>
                </a:cubicBezTo>
                <a:cubicBezTo>
                  <a:pt x="75" y="93"/>
                  <a:pt x="75" y="94"/>
                  <a:pt x="76" y="94"/>
                </a:cubicBezTo>
                <a:cubicBezTo>
                  <a:pt x="78" y="94"/>
                  <a:pt x="80" y="94"/>
                  <a:pt x="82" y="95"/>
                </a:cubicBezTo>
                <a:cubicBezTo>
                  <a:pt x="81" y="96"/>
                  <a:pt x="80" y="98"/>
                  <a:pt x="79" y="9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  <p:sp>
        <p:nvSpPr>
          <p:cNvPr id="33" name="Freeform 19"/>
          <p:cNvSpPr>
            <a:spLocks noEditPoints="1"/>
          </p:cNvSpPr>
          <p:nvPr/>
        </p:nvSpPr>
        <p:spPr bwMode="auto">
          <a:xfrm>
            <a:off x="6408873" y="5794249"/>
            <a:ext cx="366006" cy="316246"/>
          </a:xfrm>
          <a:custGeom>
            <a:avLst/>
            <a:gdLst>
              <a:gd name="T0" fmla="*/ 33 w 140"/>
              <a:gd name="T1" fmla="*/ 121 h 121"/>
              <a:gd name="T2" fmla="*/ 33 w 140"/>
              <a:gd name="T3" fmla="*/ 97 h 121"/>
              <a:gd name="T4" fmla="*/ 115 w 140"/>
              <a:gd name="T5" fmla="*/ 97 h 121"/>
              <a:gd name="T6" fmla="*/ 115 w 140"/>
              <a:gd name="T7" fmla="*/ 121 h 121"/>
              <a:gd name="T8" fmla="*/ 115 w 140"/>
              <a:gd name="T9" fmla="*/ 97 h 121"/>
              <a:gd name="T10" fmla="*/ 133 w 140"/>
              <a:gd name="T11" fmla="*/ 103 h 121"/>
              <a:gd name="T12" fmla="*/ 115 w 140"/>
              <a:gd name="T13" fmla="*/ 95 h 121"/>
              <a:gd name="T14" fmla="*/ 45 w 140"/>
              <a:gd name="T15" fmla="*/ 103 h 121"/>
              <a:gd name="T16" fmla="*/ 20 w 140"/>
              <a:gd name="T17" fmla="*/ 103 h 121"/>
              <a:gd name="T18" fmla="*/ 6 w 140"/>
              <a:gd name="T19" fmla="*/ 103 h 121"/>
              <a:gd name="T20" fmla="*/ 0 w 140"/>
              <a:gd name="T21" fmla="*/ 72 h 121"/>
              <a:gd name="T22" fmla="*/ 17 w 140"/>
              <a:gd name="T23" fmla="*/ 44 h 121"/>
              <a:gd name="T24" fmla="*/ 44 w 140"/>
              <a:gd name="T25" fmla="*/ 40 h 121"/>
              <a:gd name="T26" fmla="*/ 49 w 140"/>
              <a:gd name="T27" fmla="*/ 88 h 121"/>
              <a:gd name="T28" fmla="*/ 140 w 140"/>
              <a:gd name="T29" fmla="*/ 96 h 121"/>
              <a:gd name="T30" fmla="*/ 39 w 140"/>
              <a:gd name="T31" fmla="*/ 47 h 121"/>
              <a:gd name="T32" fmla="*/ 23 w 140"/>
              <a:gd name="T33" fmla="*/ 48 h 121"/>
              <a:gd name="T34" fmla="*/ 9 w 140"/>
              <a:gd name="T35" fmla="*/ 69 h 121"/>
              <a:gd name="T36" fmla="*/ 12 w 140"/>
              <a:gd name="T37" fmla="*/ 73 h 121"/>
              <a:gd name="T38" fmla="*/ 41 w 140"/>
              <a:gd name="T39" fmla="*/ 71 h 121"/>
              <a:gd name="T40" fmla="*/ 139 w 140"/>
              <a:gd name="T41" fmla="*/ 73 h 121"/>
              <a:gd name="T42" fmla="*/ 99 w 140"/>
              <a:gd name="T43" fmla="*/ 56 h 121"/>
              <a:gd name="T44" fmla="*/ 129 w 140"/>
              <a:gd name="T45" fmla="*/ 84 h 121"/>
              <a:gd name="T46" fmla="*/ 139 w 140"/>
              <a:gd name="T47" fmla="*/ 34 h 121"/>
              <a:gd name="T48" fmla="*/ 99 w 140"/>
              <a:gd name="T49" fmla="*/ 23 h 121"/>
              <a:gd name="T50" fmla="*/ 139 w 140"/>
              <a:gd name="T51" fmla="*/ 51 h 121"/>
              <a:gd name="T52" fmla="*/ 64 w 140"/>
              <a:gd name="T53" fmla="*/ 84 h 121"/>
              <a:gd name="T54" fmla="*/ 94 w 140"/>
              <a:gd name="T55" fmla="*/ 56 h 121"/>
              <a:gd name="T56" fmla="*/ 53 w 140"/>
              <a:gd name="T57" fmla="*/ 73 h 121"/>
              <a:gd name="T58" fmla="*/ 94 w 140"/>
              <a:gd name="T59" fmla="*/ 23 h 121"/>
              <a:gd name="T60" fmla="*/ 53 w 140"/>
              <a:gd name="T61" fmla="*/ 34 h 121"/>
              <a:gd name="T62" fmla="*/ 94 w 140"/>
              <a:gd name="T63" fmla="*/ 51 h 121"/>
              <a:gd name="T64" fmla="*/ 69 w 140"/>
              <a:gd name="T65" fmla="*/ 11 h 121"/>
              <a:gd name="T66" fmla="*/ 69 w 140"/>
              <a:gd name="T67" fmla="*/ 11 h 121"/>
              <a:gd name="T68" fmla="*/ 78 w 140"/>
              <a:gd name="T69" fmla="*/ 10 h 121"/>
              <a:gd name="T70" fmla="*/ 99 w 140"/>
              <a:gd name="T71" fmla="*/ 21 h 121"/>
              <a:gd name="T72" fmla="*/ 99 w 140"/>
              <a:gd name="T73" fmla="*/ 21 h 121"/>
              <a:gd name="T74" fmla="*/ 114 w 140"/>
              <a:gd name="T75" fmla="*/ 10 h 1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40" h="121">
                <a:moveTo>
                  <a:pt x="45" y="109"/>
                </a:moveTo>
                <a:cubicBezTo>
                  <a:pt x="45" y="116"/>
                  <a:pt x="39" y="121"/>
                  <a:pt x="33" y="121"/>
                </a:cubicBezTo>
                <a:cubicBezTo>
                  <a:pt x="26" y="121"/>
                  <a:pt x="21" y="116"/>
                  <a:pt x="21" y="109"/>
                </a:cubicBezTo>
                <a:cubicBezTo>
                  <a:pt x="21" y="103"/>
                  <a:pt x="26" y="97"/>
                  <a:pt x="33" y="97"/>
                </a:cubicBezTo>
                <a:cubicBezTo>
                  <a:pt x="39" y="97"/>
                  <a:pt x="45" y="103"/>
                  <a:pt x="45" y="109"/>
                </a:cubicBezTo>
                <a:close/>
                <a:moveTo>
                  <a:pt x="115" y="97"/>
                </a:moveTo>
                <a:cubicBezTo>
                  <a:pt x="108" y="97"/>
                  <a:pt x="103" y="103"/>
                  <a:pt x="103" y="109"/>
                </a:cubicBezTo>
                <a:cubicBezTo>
                  <a:pt x="103" y="116"/>
                  <a:pt x="108" y="121"/>
                  <a:pt x="115" y="121"/>
                </a:cubicBezTo>
                <a:cubicBezTo>
                  <a:pt x="121" y="121"/>
                  <a:pt x="126" y="116"/>
                  <a:pt x="126" y="109"/>
                </a:cubicBezTo>
                <a:cubicBezTo>
                  <a:pt x="126" y="103"/>
                  <a:pt x="121" y="97"/>
                  <a:pt x="115" y="97"/>
                </a:cubicBezTo>
                <a:close/>
                <a:moveTo>
                  <a:pt x="140" y="96"/>
                </a:moveTo>
                <a:cubicBezTo>
                  <a:pt x="140" y="100"/>
                  <a:pt x="137" y="103"/>
                  <a:pt x="133" y="103"/>
                </a:cubicBezTo>
                <a:cubicBezTo>
                  <a:pt x="127" y="103"/>
                  <a:pt x="127" y="103"/>
                  <a:pt x="127" y="103"/>
                </a:cubicBezTo>
                <a:cubicBezTo>
                  <a:pt x="125" y="98"/>
                  <a:pt x="120" y="95"/>
                  <a:pt x="115" y="95"/>
                </a:cubicBezTo>
                <a:cubicBezTo>
                  <a:pt x="109" y="95"/>
                  <a:pt x="104" y="98"/>
                  <a:pt x="102" y="103"/>
                </a:cubicBezTo>
                <a:cubicBezTo>
                  <a:pt x="45" y="103"/>
                  <a:pt x="45" y="103"/>
                  <a:pt x="45" y="103"/>
                </a:cubicBezTo>
                <a:cubicBezTo>
                  <a:pt x="43" y="98"/>
                  <a:pt x="38" y="95"/>
                  <a:pt x="33" y="95"/>
                </a:cubicBezTo>
                <a:cubicBezTo>
                  <a:pt x="27" y="95"/>
                  <a:pt x="22" y="98"/>
                  <a:pt x="20" y="103"/>
                </a:cubicBezTo>
                <a:cubicBezTo>
                  <a:pt x="13" y="103"/>
                  <a:pt x="13" y="103"/>
                  <a:pt x="13" y="103"/>
                </a:cubicBezTo>
                <a:cubicBezTo>
                  <a:pt x="6" y="103"/>
                  <a:pt x="6" y="103"/>
                  <a:pt x="6" y="103"/>
                </a:cubicBezTo>
                <a:cubicBezTo>
                  <a:pt x="3" y="103"/>
                  <a:pt x="0" y="101"/>
                  <a:pt x="0" y="98"/>
                </a:cubicBezTo>
                <a:cubicBezTo>
                  <a:pt x="0" y="72"/>
                  <a:pt x="0" y="72"/>
                  <a:pt x="0" y="72"/>
                </a:cubicBezTo>
                <a:cubicBezTo>
                  <a:pt x="0" y="69"/>
                  <a:pt x="2" y="65"/>
                  <a:pt x="3" y="63"/>
                </a:cubicBezTo>
                <a:cubicBezTo>
                  <a:pt x="17" y="44"/>
                  <a:pt x="17" y="44"/>
                  <a:pt x="17" y="44"/>
                </a:cubicBezTo>
                <a:cubicBezTo>
                  <a:pt x="19" y="42"/>
                  <a:pt x="23" y="40"/>
                  <a:pt x="25" y="40"/>
                </a:cubicBezTo>
                <a:cubicBezTo>
                  <a:pt x="44" y="40"/>
                  <a:pt x="44" y="40"/>
                  <a:pt x="44" y="40"/>
                </a:cubicBezTo>
                <a:cubicBezTo>
                  <a:pt x="47" y="40"/>
                  <a:pt x="49" y="42"/>
                  <a:pt x="49" y="45"/>
                </a:cubicBezTo>
                <a:cubicBezTo>
                  <a:pt x="49" y="88"/>
                  <a:pt x="49" y="88"/>
                  <a:pt x="49" y="88"/>
                </a:cubicBezTo>
                <a:cubicBezTo>
                  <a:pt x="133" y="88"/>
                  <a:pt x="133" y="88"/>
                  <a:pt x="133" y="88"/>
                </a:cubicBezTo>
                <a:cubicBezTo>
                  <a:pt x="137" y="88"/>
                  <a:pt x="140" y="91"/>
                  <a:pt x="140" y="96"/>
                </a:cubicBezTo>
                <a:close/>
                <a:moveTo>
                  <a:pt x="41" y="49"/>
                </a:moveTo>
                <a:cubicBezTo>
                  <a:pt x="41" y="48"/>
                  <a:pt x="40" y="47"/>
                  <a:pt x="39" y="47"/>
                </a:cubicBezTo>
                <a:cubicBezTo>
                  <a:pt x="26" y="47"/>
                  <a:pt x="26" y="47"/>
                  <a:pt x="26" y="47"/>
                </a:cubicBezTo>
                <a:cubicBezTo>
                  <a:pt x="25" y="47"/>
                  <a:pt x="24" y="47"/>
                  <a:pt x="23" y="48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69"/>
                </a:cubicBezTo>
                <a:cubicBezTo>
                  <a:pt x="9" y="71"/>
                  <a:pt x="9" y="71"/>
                  <a:pt x="9" y="71"/>
                </a:cubicBezTo>
                <a:cubicBezTo>
                  <a:pt x="9" y="72"/>
                  <a:pt x="10" y="73"/>
                  <a:pt x="12" y="73"/>
                </a:cubicBezTo>
                <a:cubicBezTo>
                  <a:pt x="39" y="73"/>
                  <a:pt x="39" y="73"/>
                  <a:pt x="39" y="73"/>
                </a:cubicBezTo>
                <a:cubicBezTo>
                  <a:pt x="40" y="73"/>
                  <a:pt x="41" y="72"/>
                  <a:pt x="41" y="71"/>
                </a:cubicBezTo>
                <a:lnTo>
                  <a:pt x="41" y="49"/>
                </a:lnTo>
                <a:close/>
                <a:moveTo>
                  <a:pt x="139" y="73"/>
                </a:moveTo>
                <a:cubicBezTo>
                  <a:pt x="139" y="56"/>
                  <a:pt x="139" y="56"/>
                  <a:pt x="139" y="56"/>
                </a:cubicBezTo>
                <a:cubicBezTo>
                  <a:pt x="99" y="56"/>
                  <a:pt x="99" y="56"/>
                  <a:pt x="99" y="56"/>
                </a:cubicBezTo>
                <a:cubicBezTo>
                  <a:pt x="99" y="84"/>
                  <a:pt x="99" y="84"/>
                  <a:pt x="99" y="84"/>
                </a:cubicBezTo>
                <a:cubicBezTo>
                  <a:pt x="129" y="84"/>
                  <a:pt x="129" y="84"/>
                  <a:pt x="129" y="84"/>
                </a:cubicBezTo>
                <a:cubicBezTo>
                  <a:pt x="135" y="84"/>
                  <a:pt x="139" y="79"/>
                  <a:pt x="139" y="73"/>
                </a:cubicBezTo>
                <a:close/>
                <a:moveTo>
                  <a:pt x="139" y="34"/>
                </a:moveTo>
                <a:cubicBezTo>
                  <a:pt x="139" y="28"/>
                  <a:pt x="135" y="23"/>
                  <a:pt x="129" y="23"/>
                </a:cubicBezTo>
                <a:cubicBezTo>
                  <a:pt x="99" y="23"/>
                  <a:pt x="99" y="23"/>
                  <a:pt x="99" y="23"/>
                </a:cubicBezTo>
                <a:cubicBezTo>
                  <a:pt x="99" y="51"/>
                  <a:pt x="99" y="51"/>
                  <a:pt x="99" y="51"/>
                </a:cubicBezTo>
                <a:cubicBezTo>
                  <a:pt x="139" y="51"/>
                  <a:pt x="139" y="51"/>
                  <a:pt x="139" y="51"/>
                </a:cubicBezTo>
                <a:lnTo>
                  <a:pt x="139" y="34"/>
                </a:lnTo>
                <a:close/>
                <a:moveTo>
                  <a:pt x="64" y="84"/>
                </a:moveTo>
                <a:cubicBezTo>
                  <a:pt x="94" y="84"/>
                  <a:pt x="94" y="84"/>
                  <a:pt x="94" y="84"/>
                </a:cubicBezTo>
                <a:cubicBezTo>
                  <a:pt x="94" y="56"/>
                  <a:pt x="94" y="56"/>
                  <a:pt x="94" y="56"/>
                </a:cubicBezTo>
                <a:cubicBezTo>
                  <a:pt x="53" y="56"/>
                  <a:pt x="53" y="56"/>
                  <a:pt x="53" y="56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9"/>
                  <a:pt x="58" y="84"/>
                  <a:pt x="64" y="84"/>
                </a:cubicBezTo>
                <a:close/>
                <a:moveTo>
                  <a:pt x="94" y="23"/>
                </a:moveTo>
                <a:cubicBezTo>
                  <a:pt x="64" y="23"/>
                  <a:pt x="64" y="23"/>
                  <a:pt x="64" y="23"/>
                </a:cubicBezTo>
                <a:cubicBezTo>
                  <a:pt x="58" y="23"/>
                  <a:pt x="53" y="28"/>
                  <a:pt x="53" y="34"/>
                </a:cubicBezTo>
                <a:cubicBezTo>
                  <a:pt x="53" y="51"/>
                  <a:pt x="53" y="51"/>
                  <a:pt x="53" y="51"/>
                </a:cubicBezTo>
                <a:cubicBezTo>
                  <a:pt x="94" y="51"/>
                  <a:pt x="94" y="51"/>
                  <a:pt x="94" y="51"/>
                </a:cubicBezTo>
                <a:lnTo>
                  <a:pt x="94" y="23"/>
                </a:lnTo>
                <a:close/>
                <a:moveTo>
                  <a:pt x="69" y="11"/>
                </a:moveTo>
                <a:cubicBezTo>
                  <a:pt x="72" y="0"/>
                  <a:pt x="90" y="5"/>
                  <a:pt x="94" y="21"/>
                </a:cubicBezTo>
                <a:cubicBezTo>
                  <a:pt x="94" y="21"/>
                  <a:pt x="65" y="24"/>
                  <a:pt x="69" y="11"/>
                </a:cubicBezTo>
                <a:close/>
                <a:moveTo>
                  <a:pt x="91" y="19"/>
                </a:moveTo>
                <a:cubicBezTo>
                  <a:pt x="91" y="19"/>
                  <a:pt x="84" y="10"/>
                  <a:pt x="78" y="10"/>
                </a:cubicBezTo>
                <a:cubicBezTo>
                  <a:pt x="72" y="10"/>
                  <a:pt x="75" y="18"/>
                  <a:pt x="91" y="19"/>
                </a:cubicBezTo>
                <a:close/>
                <a:moveTo>
                  <a:pt x="99" y="21"/>
                </a:moveTo>
                <a:cubicBezTo>
                  <a:pt x="102" y="5"/>
                  <a:pt x="121" y="0"/>
                  <a:pt x="124" y="11"/>
                </a:cubicBezTo>
                <a:cubicBezTo>
                  <a:pt x="127" y="24"/>
                  <a:pt x="99" y="21"/>
                  <a:pt x="99" y="21"/>
                </a:cubicBezTo>
                <a:close/>
                <a:moveTo>
                  <a:pt x="102" y="19"/>
                </a:moveTo>
                <a:cubicBezTo>
                  <a:pt x="117" y="18"/>
                  <a:pt x="120" y="10"/>
                  <a:pt x="114" y="10"/>
                </a:cubicBezTo>
                <a:cubicBezTo>
                  <a:pt x="108" y="10"/>
                  <a:pt x="102" y="19"/>
                  <a:pt x="102" y="19"/>
                </a:cubicBezTo>
                <a:close/>
              </a:path>
            </a:pathLst>
          </a:custGeom>
          <a:solidFill>
            <a:srgbClr val="FEFEF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方正黑体简体" panose="02010601030101010101" pitchFamily="2" charset="-122"/>
              <a:cs typeface="+mn-cs"/>
              <a:sym typeface="Bebas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435797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 advClick="0" advTm="0">
        <p14:prism isInverted="1"/>
      </p:transition>
    </mc:Choice>
    <mc:Fallback xmlns="">
      <p:transition spd="slow" advClick="0" advTm="0">
        <p:fade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2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3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3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 p14:presetBounceEnd="50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0000">
                                          <p:cBhvr additive="base">
                                            <p:cTn id="4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0000">
                                          <p:cBhvr additive="base">
                                            <p:cTn id="4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 animBg="1"/>
          <p:bldP spid="31" grpId="0" animBg="1"/>
          <p:bldP spid="32" grpId="0" animBg="1"/>
          <p:bldP spid="33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9" presetID="2" presetClass="entr" presetSubtype="1" fill="hold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1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4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iterate type="lt">
                                        <p:tmPct val="30000"/>
                                      </p:iterate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6" dur="200"/>
                                            <p:tgtEl>
                                              <p:spTgt spid="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17" presetID="2" presetClass="entr" presetSubtype="8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" dur="1000" fill="hold"/>
                                            <p:tgtEl>
                                              <p:spTgt spid="1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1" presetID="2" presetClass="entr" presetSubtype="2" decel="10000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3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4" dur="10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6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8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9" dur="1000" fill="hold"/>
                                            <p:tgtEl>
                                              <p:spTgt spid="1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0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1000" fill="hold"/>
                                            <p:tgtEl>
                                              <p:spTgt spid="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4" presetID="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6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7" dur="1000" fill="hold"/>
                                            <p:tgtEl>
                                              <p:spTgt spid="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38" presetID="2" presetClass="entr" presetSubtype="2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0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1" dur="1000" fill="hold"/>
                                            <p:tgtEl>
                                              <p:spTgt spid="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42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4" dur="500"/>
                                            <p:tgtEl>
                                              <p:spTgt spid="3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5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47" dur="500"/>
                                            <p:tgtEl>
                                              <p:spTgt spid="3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48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0" dur="500"/>
                                            <p:tgtEl>
                                              <p:spTgt spid="3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1" presetID="10" presetClass="entr" presetSubtype="0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53" dur="500"/>
                                            <p:tgtEl>
                                              <p:spTgt spid="3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55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57" dur="500"/>
                                            <p:tgtEl>
                                              <p:spTgt spid="2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58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0" dur="500"/>
                                            <p:tgtEl>
                                              <p:spTgt spid="2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1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2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3" dur="500"/>
                                            <p:tgtEl>
                                              <p:spTgt spid="2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4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6" dur="500"/>
                                            <p:tgtEl>
                                              <p:spTgt spid="2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67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69" dur="500"/>
                                            <p:tgtEl>
                                              <p:spTgt spid="2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0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2" dur="500"/>
                                            <p:tgtEl>
                                              <p:spTgt spid="2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3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4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5" dur="500"/>
                                            <p:tgtEl>
                                              <p:spTgt spid="2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76" presetID="22" presetClass="entr" presetSubtype="8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78" dur="500"/>
                                            <p:tgtEl>
                                              <p:spTgt spid="29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8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82" dur="500"/>
                                            <p:tgtEl>
                                              <p:spTgt spid="17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8" grpId="0"/>
          <p:bldP spid="15" grpId="0" animBg="1"/>
          <p:bldP spid="16" grpId="0" animBg="1"/>
          <p:bldP spid="17" grpId="0" animBg="1"/>
          <p:bldP spid="18" grpId="0" animBg="1"/>
          <p:bldP spid="19" grpId="0" animBg="1"/>
          <p:bldP spid="20" grpId="0" animBg="1"/>
          <p:bldP spid="21" grpId="0" animBg="1"/>
          <p:bldP spid="22" grpId="0"/>
          <p:bldP spid="23" grpId="0"/>
          <p:bldP spid="24" grpId="0"/>
          <p:bldP spid="25" grpId="0"/>
          <p:bldP spid="26" grpId="0"/>
          <p:bldP spid="27" grpId="0"/>
          <p:bldP spid="28" grpId="0"/>
          <p:bldP spid="29" grpId="0"/>
          <p:bldP spid="30" grpId="0" animBg="1"/>
          <p:bldP spid="31" grpId="0" animBg="1"/>
          <p:bldP spid="32" grpId="0" animBg="1"/>
          <p:bldP spid="33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BA04F163-B047-47D4-9442-695464DF756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4" name="TextBox 48">
            <a:extLst>
              <a:ext uri="{FF2B5EF4-FFF2-40B4-BE49-F238E27FC236}">
                <a16:creationId xmlns:a16="http://schemas.microsoft.com/office/drawing/2014/main" id="{EFE31C7E-5AA3-4DCB-9A50-73F5B82C655F}"/>
              </a:ext>
            </a:extLst>
          </p:cNvPr>
          <p:cNvSpPr txBox="1"/>
          <p:nvPr/>
        </p:nvSpPr>
        <p:spPr>
          <a:xfrm>
            <a:off x="4950660" y="2628634"/>
            <a:ext cx="52035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zh-CN" altLang="en-US" sz="48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/>
                <a:ea typeface="微软雅黑"/>
                <a:sym typeface="Arial"/>
              </a:rPr>
              <a:t>成功项目详细展示</a:t>
            </a:r>
          </a:p>
        </p:txBody>
      </p:sp>
      <p:sp>
        <p:nvSpPr>
          <p:cNvPr id="46" name="TextBox 49">
            <a:extLst>
              <a:ext uri="{FF2B5EF4-FFF2-40B4-BE49-F238E27FC236}">
                <a16:creationId xmlns:a16="http://schemas.microsoft.com/office/drawing/2014/main" id="{F4B581C0-F2E5-4957-AE1C-C0952D9BC271}"/>
              </a:ext>
            </a:extLst>
          </p:cNvPr>
          <p:cNvSpPr txBox="1"/>
          <p:nvPr/>
        </p:nvSpPr>
        <p:spPr>
          <a:xfrm>
            <a:off x="5032702" y="3518960"/>
            <a:ext cx="5505450" cy="124912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lnSpc>
                <a:spcPts val="2500"/>
              </a:lnSpc>
              <a:defRPr/>
            </a:pPr>
            <a:r>
              <a:rPr lang="en-US" altLang="zh-CN" sz="2000" dirty="0"/>
              <a:t>Time would heal almost all wounds. If your wounds have not been healed up, please wait for a short while. 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Arial"/>
              <a:ea typeface="微软雅黑"/>
              <a:sym typeface="Arial"/>
            </a:endParaRPr>
          </a:p>
          <a:p>
            <a:pPr defTabSz="1219170" eaLnBrk="0" hangingPunct="0"/>
            <a:endParaRPr lang="zh-CN" altLang="en-US" sz="1867" dirty="0">
              <a:solidFill>
                <a:srgbClr val="000000">
                  <a:lumMod val="65000"/>
                  <a:lumOff val="35000"/>
                </a:srgbClr>
              </a:solidFill>
              <a:latin typeface="微软雅黑"/>
              <a:ea typeface="微软雅黑"/>
              <a:cs typeface="+mn-ea"/>
              <a:sym typeface="微软雅黑"/>
            </a:endParaRPr>
          </a:p>
        </p:txBody>
      </p:sp>
      <p:grpSp>
        <p:nvGrpSpPr>
          <p:cNvPr id="57" name="组合 56">
            <a:extLst>
              <a:ext uri="{FF2B5EF4-FFF2-40B4-BE49-F238E27FC236}">
                <a16:creationId xmlns:a16="http://schemas.microsoft.com/office/drawing/2014/main" id="{CABA15B7-6B8B-4D92-9564-E25287F69201}"/>
              </a:ext>
            </a:extLst>
          </p:cNvPr>
          <p:cNvGrpSpPr/>
          <p:nvPr/>
        </p:nvGrpSpPr>
        <p:grpSpPr>
          <a:xfrm>
            <a:off x="666428" y="4775317"/>
            <a:ext cx="4988196" cy="2082570"/>
            <a:chOff x="1802301" y="2478847"/>
            <a:chExt cx="3722199" cy="1554016"/>
          </a:xfrm>
        </p:grpSpPr>
        <p:sp>
          <p:nvSpPr>
            <p:cNvPr id="58" name="等腰三角形 57">
              <a:extLst>
                <a:ext uri="{FF2B5EF4-FFF2-40B4-BE49-F238E27FC236}">
                  <a16:creationId xmlns:a16="http://schemas.microsoft.com/office/drawing/2014/main" id="{163964A6-E51C-4D81-A9C2-C25B95EDAE07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59" name="等腰三角形 58">
              <a:extLst>
                <a:ext uri="{FF2B5EF4-FFF2-40B4-BE49-F238E27FC236}">
                  <a16:creationId xmlns:a16="http://schemas.microsoft.com/office/drawing/2014/main" id="{1EA6DDF2-2CFF-4BA4-A11C-E68A7EC60F7F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0207C633-64BC-4605-BD38-77EA55A57B82}"/>
              </a:ext>
            </a:extLst>
          </p:cNvPr>
          <p:cNvGrpSpPr/>
          <p:nvPr/>
        </p:nvGrpSpPr>
        <p:grpSpPr>
          <a:xfrm>
            <a:off x="1917455" y="2236447"/>
            <a:ext cx="2651522" cy="2653161"/>
            <a:chOff x="1917455" y="2236447"/>
            <a:chExt cx="2651522" cy="2653161"/>
          </a:xfrm>
        </p:grpSpPr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C0CE5F5B-0FDC-4662-8DC7-F9CCD21D8591}"/>
                </a:ext>
              </a:extLst>
            </p:cNvPr>
            <p:cNvGrpSpPr/>
            <p:nvPr/>
          </p:nvGrpSpPr>
          <p:grpSpPr>
            <a:xfrm>
              <a:off x="1917455" y="2236447"/>
              <a:ext cx="2651522" cy="2653161"/>
              <a:chOff x="265239" y="1114832"/>
              <a:chExt cx="2796817" cy="2798546"/>
            </a:xfrm>
            <a:effectLst>
              <a:outerShdw blurRad="381000" dist="101600" dir="2700000" algn="ctr" rotWithShape="0">
                <a:srgbClr val="000000">
                  <a:alpha val="30000"/>
                </a:srgbClr>
              </a:outerShdw>
            </a:effectLst>
          </p:grpSpPr>
          <p:sp>
            <p:nvSpPr>
              <p:cNvPr id="54" name="Freeform 3297">
                <a:extLst>
                  <a:ext uri="{FF2B5EF4-FFF2-40B4-BE49-F238E27FC236}">
                    <a16:creationId xmlns:a16="http://schemas.microsoft.com/office/drawing/2014/main" id="{76A65694-DD97-485F-B1D9-4087AA0CD9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5239" y="1114832"/>
                <a:ext cx="2796817" cy="2798546"/>
              </a:xfrm>
              <a:custGeom>
                <a:avLst/>
                <a:gdLst>
                  <a:gd name="T0" fmla="*/ 1619 w 3239"/>
                  <a:gd name="T1" fmla="*/ 3241 h 3241"/>
                  <a:gd name="T2" fmla="*/ 0 w 3239"/>
                  <a:gd name="T3" fmla="*/ 1620 h 3241"/>
                  <a:gd name="T4" fmla="*/ 1619 w 3239"/>
                  <a:gd name="T5" fmla="*/ 0 h 3241"/>
                  <a:gd name="T6" fmla="*/ 3239 w 3239"/>
                  <a:gd name="T7" fmla="*/ 1620 h 3241"/>
                  <a:gd name="T8" fmla="*/ 1619 w 3239"/>
                  <a:gd name="T9" fmla="*/ 3241 h 3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9" h="3241">
                    <a:moveTo>
                      <a:pt x="1619" y="3241"/>
                    </a:moveTo>
                    <a:lnTo>
                      <a:pt x="0" y="1620"/>
                    </a:lnTo>
                    <a:lnTo>
                      <a:pt x="1619" y="0"/>
                    </a:lnTo>
                    <a:lnTo>
                      <a:pt x="3239" y="1620"/>
                    </a:lnTo>
                    <a:lnTo>
                      <a:pt x="1619" y="3241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ffectLst>
                <a:outerShdw blurRad="444500" dist="63500" dir="2700000" algn="l" rotWithShape="0">
                  <a:prstClr val="black">
                    <a:alpha val="30000"/>
                  </a:prstClr>
                </a:outerShdw>
              </a:effectLst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  <p:sp>
            <p:nvSpPr>
              <p:cNvPr id="55" name="Freeform 3297">
                <a:extLst>
                  <a:ext uri="{FF2B5EF4-FFF2-40B4-BE49-F238E27FC236}">
                    <a16:creationId xmlns:a16="http://schemas.microsoft.com/office/drawing/2014/main" id="{5176CD30-3430-445F-8F13-F76E160C8C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1083" y="1211088"/>
                <a:ext cx="2580144" cy="2581737"/>
              </a:xfrm>
              <a:custGeom>
                <a:avLst/>
                <a:gdLst>
                  <a:gd name="T0" fmla="*/ 1619 w 3239"/>
                  <a:gd name="T1" fmla="*/ 3241 h 3241"/>
                  <a:gd name="T2" fmla="*/ 0 w 3239"/>
                  <a:gd name="T3" fmla="*/ 1620 h 3241"/>
                  <a:gd name="T4" fmla="*/ 1619 w 3239"/>
                  <a:gd name="T5" fmla="*/ 0 h 3241"/>
                  <a:gd name="T6" fmla="*/ 3239 w 3239"/>
                  <a:gd name="T7" fmla="*/ 1620 h 3241"/>
                  <a:gd name="T8" fmla="*/ 1619 w 3239"/>
                  <a:gd name="T9" fmla="*/ 3241 h 3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239" h="3241">
                    <a:moveTo>
                      <a:pt x="1619" y="3241"/>
                    </a:moveTo>
                    <a:lnTo>
                      <a:pt x="0" y="1620"/>
                    </a:lnTo>
                    <a:lnTo>
                      <a:pt x="1619" y="0"/>
                    </a:lnTo>
                    <a:lnTo>
                      <a:pt x="3239" y="1620"/>
                    </a:lnTo>
                    <a:lnTo>
                      <a:pt x="1619" y="3241"/>
                    </a:lnTo>
                    <a:close/>
                  </a:path>
                </a:pathLst>
              </a:custGeom>
              <a:solidFill>
                <a:srgbClr val="597AA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1219170"/>
                <a:endParaRPr lang="zh-CN" altLang="en-US" sz="2400">
                  <a:solidFill>
                    <a:srgbClr val="000000"/>
                  </a:solidFill>
                  <a:latin typeface="微软雅黑"/>
                  <a:ea typeface="微软雅黑"/>
                </a:endParaRPr>
              </a:p>
            </p:txBody>
          </p:sp>
        </p:grpSp>
        <p:sp>
          <p:nvSpPr>
            <p:cNvPr id="56" name="TextBox 48">
              <a:extLst>
                <a:ext uri="{FF2B5EF4-FFF2-40B4-BE49-F238E27FC236}">
                  <a16:creationId xmlns:a16="http://schemas.microsoft.com/office/drawing/2014/main" id="{BE713A55-1116-4C71-929E-129797F7A786}"/>
                </a:ext>
              </a:extLst>
            </p:cNvPr>
            <p:cNvSpPr txBox="1"/>
            <p:nvPr/>
          </p:nvSpPr>
          <p:spPr>
            <a:xfrm>
              <a:off x="2298285" y="2997966"/>
              <a:ext cx="1979448" cy="123110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 defTabSz="1219170"/>
              <a:r>
                <a:rPr lang="en-US" altLang="zh-CN" sz="8000" b="1" dirty="0">
                  <a:solidFill>
                    <a:srgbClr val="FFFFFF"/>
                  </a:solidFill>
                  <a:latin typeface="微软雅黑"/>
                  <a:ea typeface="微软雅黑"/>
                  <a:cs typeface="+mn-ea"/>
                  <a:sym typeface="微软雅黑"/>
                </a:rPr>
                <a:t>02</a:t>
              </a:r>
              <a:endParaRPr lang="en-GB" altLang="zh-CN" sz="8000" b="1" dirty="0">
                <a:solidFill>
                  <a:srgbClr val="FFFFFF"/>
                </a:solidFill>
                <a:latin typeface="微软雅黑"/>
                <a:ea typeface="微软雅黑"/>
                <a:cs typeface="+mn-ea"/>
                <a:sym typeface="微软雅黑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63B0C149-30F1-4872-BCEF-C3A15F3F8068}"/>
              </a:ext>
            </a:extLst>
          </p:cNvPr>
          <p:cNvGrpSpPr/>
          <p:nvPr/>
        </p:nvGrpSpPr>
        <p:grpSpPr>
          <a:xfrm>
            <a:off x="7329612" y="-317567"/>
            <a:ext cx="4887915" cy="4232491"/>
            <a:chOff x="7329612" y="-317567"/>
            <a:chExt cx="4887915" cy="4232491"/>
          </a:xfrm>
        </p:grpSpPr>
        <p:grpSp>
          <p:nvGrpSpPr>
            <p:cNvPr id="60" name="组合 59">
              <a:extLst>
                <a:ext uri="{FF2B5EF4-FFF2-40B4-BE49-F238E27FC236}">
                  <a16:creationId xmlns:a16="http://schemas.microsoft.com/office/drawing/2014/main" id="{F90111B1-A3B1-4854-A739-962D8447D142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61" name="等腰三角形 60">
                <a:extLst>
                  <a:ext uri="{FF2B5EF4-FFF2-40B4-BE49-F238E27FC236}">
                    <a16:creationId xmlns:a16="http://schemas.microsoft.com/office/drawing/2014/main" id="{C5CC454D-B541-402E-90E2-3E0CF87FEA6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62" name="等腰三角形 61">
                <a:extLst>
                  <a:ext uri="{FF2B5EF4-FFF2-40B4-BE49-F238E27FC236}">
                    <a16:creationId xmlns:a16="http://schemas.microsoft.com/office/drawing/2014/main" id="{66DC5F74-93EB-4D9B-9B1B-B851EEE7C1C4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63" name="任意多边形: 形状 62">
              <a:extLst>
                <a:ext uri="{FF2B5EF4-FFF2-40B4-BE49-F238E27FC236}">
                  <a16:creationId xmlns:a16="http://schemas.microsoft.com/office/drawing/2014/main" id="{8FF0529E-A02C-4085-82CF-4A00198A03BD}"/>
                </a:ext>
              </a:extLst>
            </p:cNvPr>
            <p:cNvSpPr/>
            <p:nvPr/>
          </p:nvSpPr>
          <p:spPr>
            <a:xfrm>
              <a:off x="9036176" y="-17849"/>
              <a:ext cx="3181350" cy="3932773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4" name="等腰三角形 63">
              <a:extLst>
                <a:ext uri="{FF2B5EF4-FFF2-40B4-BE49-F238E27FC236}">
                  <a16:creationId xmlns:a16="http://schemas.microsoft.com/office/drawing/2014/main" id="{1C426C3C-11D5-4D16-A6BF-12C8FE2FC1EE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1113770"/>
      </p:ext>
    </p:extLst>
  </p:cSld>
  <p:clrMapOvr>
    <a:masterClrMapping/>
  </p:clrMapOvr>
  <p:transition spd="slow" advClick="0" advTm="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7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25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75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2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37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4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F9E562A8-8145-474B-8129-517C2BF9DB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88951" cy="6858000"/>
          </a:xfrm>
          <a:prstGeom prst="rect">
            <a:avLst/>
          </a:prstGeom>
        </p:spPr>
      </p:pic>
      <p:grpSp>
        <p:nvGrpSpPr>
          <p:cNvPr id="5" name="组合 4">
            <a:extLst>
              <a:ext uri="{FF2B5EF4-FFF2-40B4-BE49-F238E27FC236}">
                <a16:creationId xmlns:a16="http://schemas.microsoft.com/office/drawing/2014/main" id="{71CA6A97-438B-43C0-A2F3-6A3655D4D91E}"/>
              </a:ext>
            </a:extLst>
          </p:cNvPr>
          <p:cNvGrpSpPr/>
          <p:nvPr/>
        </p:nvGrpSpPr>
        <p:grpSpPr>
          <a:xfrm rot="5400000">
            <a:off x="-544786" y="-7664"/>
            <a:ext cx="1870509" cy="780937"/>
            <a:chOff x="1802301" y="2478847"/>
            <a:chExt cx="3722199" cy="1554016"/>
          </a:xfrm>
        </p:grpSpPr>
        <p:sp>
          <p:nvSpPr>
            <p:cNvPr id="6" name="等腰三角形 5">
              <a:extLst>
                <a:ext uri="{FF2B5EF4-FFF2-40B4-BE49-F238E27FC236}">
                  <a16:creationId xmlns:a16="http://schemas.microsoft.com/office/drawing/2014/main" id="{AD654C3B-B928-4549-B718-2FE38007DDCE}"/>
                </a:ext>
              </a:extLst>
            </p:cNvPr>
            <p:cNvSpPr/>
            <p:nvPr/>
          </p:nvSpPr>
          <p:spPr>
            <a:xfrm>
              <a:off x="2609233" y="2581890"/>
              <a:ext cx="2915267" cy="1450973"/>
            </a:xfrm>
            <a:prstGeom prst="triangle">
              <a:avLst/>
            </a:prstGeom>
            <a:solidFill>
              <a:srgbClr val="C1253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  <p:sp>
          <p:nvSpPr>
            <p:cNvPr id="7" name="等腰三角形 6">
              <a:extLst>
                <a:ext uri="{FF2B5EF4-FFF2-40B4-BE49-F238E27FC236}">
                  <a16:creationId xmlns:a16="http://schemas.microsoft.com/office/drawing/2014/main" id="{C6EB9ED6-C81F-4032-A20D-78A76B811D5A}"/>
                </a:ext>
              </a:extLst>
            </p:cNvPr>
            <p:cNvSpPr/>
            <p:nvPr/>
          </p:nvSpPr>
          <p:spPr>
            <a:xfrm>
              <a:off x="1802301" y="2478847"/>
              <a:ext cx="3118138" cy="1551945"/>
            </a:xfrm>
            <a:prstGeom prst="triangle">
              <a:avLst/>
            </a:prstGeom>
            <a:solidFill>
              <a:srgbClr val="D42F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+mn-ea"/>
              </a:endParaRPr>
            </a:p>
          </p:txBody>
        </p:sp>
      </p:grpSp>
      <p:sp>
        <p:nvSpPr>
          <p:cNvPr id="8" name="TextBox 48">
            <a:extLst>
              <a:ext uri="{FF2B5EF4-FFF2-40B4-BE49-F238E27FC236}">
                <a16:creationId xmlns:a16="http://schemas.microsoft.com/office/drawing/2014/main" id="{16A20E8E-7F21-4289-A2A5-440029630135}"/>
              </a:ext>
            </a:extLst>
          </p:cNvPr>
          <p:cNvSpPr txBox="1"/>
          <p:nvPr/>
        </p:nvSpPr>
        <p:spPr>
          <a:xfrm>
            <a:off x="1045410" y="308558"/>
            <a:ext cx="609834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>
              <a:defRPr/>
            </a:pPr>
            <a:r>
              <a:rPr lang="en-US" altLang="zh-CN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02 </a:t>
            </a:r>
            <a:r>
              <a:rPr lang="zh-CN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sym typeface="Arial"/>
              </a:rPr>
              <a:t>成功项目详细展示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CCCE687-D2CE-499C-A748-D977D230255A}"/>
              </a:ext>
            </a:extLst>
          </p:cNvPr>
          <p:cNvGrpSpPr/>
          <p:nvPr/>
        </p:nvGrpSpPr>
        <p:grpSpPr>
          <a:xfrm rot="5400000">
            <a:off x="10542852" y="5056452"/>
            <a:ext cx="2002896" cy="1600200"/>
            <a:chOff x="7329612" y="-317567"/>
            <a:chExt cx="4887915" cy="3905167"/>
          </a:xfrm>
        </p:grpSpPr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7720FDCA-652D-43A8-A13B-2FDF8AE1D9C4}"/>
                </a:ext>
              </a:extLst>
            </p:cNvPr>
            <p:cNvGrpSpPr/>
            <p:nvPr/>
          </p:nvGrpSpPr>
          <p:grpSpPr>
            <a:xfrm rot="10800000">
              <a:off x="7329612" y="-10157"/>
              <a:ext cx="4630738" cy="2094972"/>
              <a:chOff x="2069037" y="2469592"/>
              <a:chExt cx="3455463" cy="1563271"/>
            </a:xfrm>
          </p:grpSpPr>
          <p:sp>
            <p:nvSpPr>
              <p:cNvPr id="10" name="等腰三角形 9">
                <a:extLst>
                  <a:ext uri="{FF2B5EF4-FFF2-40B4-BE49-F238E27FC236}">
                    <a16:creationId xmlns:a16="http://schemas.microsoft.com/office/drawing/2014/main" id="{85D5E3E2-A491-4DF4-AF03-A750EAFF3EAE}"/>
                  </a:ext>
                </a:extLst>
              </p:cNvPr>
              <p:cNvSpPr/>
              <p:nvPr/>
            </p:nvSpPr>
            <p:spPr>
              <a:xfrm>
                <a:off x="2609233" y="2581890"/>
                <a:ext cx="2915267" cy="1450973"/>
              </a:xfrm>
              <a:prstGeom prst="triangle">
                <a:avLst/>
              </a:prstGeom>
              <a:solidFill>
                <a:srgbClr val="C1253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  <p:sp>
            <p:nvSpPr>
              <p:cNvPr id="11" name="等腰三角形 10">
                <a:extLst>
                  <a:ext uri="{FF2B5EF4-FFF2-40B4-BE49-F238E27FC236}">
                    <a16:creationId xmlns:a16="http://schemas.microsoft.com/office/drawing/2014/main" id="{F6B37290-137B-4E7F-89F1-5126CC97BED8}"/>
                  </a:ext>
                </a:extLst>
              </p:cNvPr>
              <p:cNvSpPr/>
              <p:nvPr/>
            </p:nvSpPr>
            <p:spPr>
              <a:xfrm>
                <a:off x="2069037" y="2469592"/>
                <a:ext cx="3118138" cy="1551945"/>
              </a:xfrm>
              <a:prstGeom prst="triangle">
                <a:avLst/>
              </a:prstGeom>
              <a:solidFill>
                <a:srgbClr val="D42F3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+mn-ea"/>
                </a:endParaRPr>
              </a:p>
            </p:txBody>
          </p:sp>
        </p:grp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D9EB71D3-6FF8-465B-991B-B4EC27FA1618}"/>
                </a:ext>
              </a:extLst>
            </p:cNvPr>
            <p:cNvSpPr/>
            <p:nvPr/>
          </p:nvSpPr>
          <p:spPr>
            <a:xfrm>
              <a:off x="9300958" y="-17848"/>
              <a:ext cx="2916568" cy="3605448"/>
            </a:xfrm>
            <a:custGeom>
              <a:avLst/>
              <a:gdLst>
                <a:gd name="connsiteX0" fmla="*/ 3095625 w 3105150"/>
                <a:gd name="connsiteY0" fmla="*/ 19050 h 3838575"/>
                <a:gd name="connsiteX1" fmla="*/ 971550 w 3105150"/>
                <a:gd name="connsiteY1" fmla="*/ 0 h 3838575"/>
                <a:gd name="connsiteX2" fmla="*/ 0 w 3105150"/>
                <a:gd name="connsiteY2" fmla="*/ 942975 h 3838575"/>
                <a:gd name="connsiteX3" fmla="*/ 3105150 w 3105150"/>
                <a:gd name="connsiteY3" fmla="*/ 3838575 h 3838575"/>
                <a:gd name="connsiteX4" fmla="*/ 3095625 w 3105150"/>
                <a:gd name="connsiteY4" fmla="*/ 19050 h 38385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105150" h="3838575">
                  <a:moveTo>
                    <a:pt x="3095625" y="19050"/>
                  </a:moveTo>
                  <a:lnTo>
                    <a:pt x="971550" y="0"/>
                  </a:lnTo>
                  <a:lnTo>
                    <a:pt x="0" y="942975"/>
                  </a:lnTo>
                  <a:lnTo>
                    <a:pt x="3105150" y="3838575"/>
                  </a:lnTo>
                  <a:lnTo>
                    <a:pt x="3095625" y="19050"/>
                  </a:lnTo>
                  <a:close/>
                </a:path>
              </a:pathLst>
            </a:custGeom>
            <a:blipFill>
              <a:blip r:embed="rId9"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等腰三角形 12">
              <a:extLst>
                <a:ext uri="{FF2B5EF4-FFF2-40B4-BE49-F238E27FC236}">
                  <a16:creationId xmlns:a16="http://schemas.microsoft.com/office/drawing/2014/main" id="{2F67A304-7DC2-4A2F-9EDF-F3C4675E72F5}"/>
                </a:ext>
              </a:extLst>
            </p:cNvPr>
            <p:cNvSpPr/>
            <p:nvPr/>
          </p:nvSpPr>
          <p:spPr>
            <a:xfrm rot="16200000">
              <a:off x="10274473" y="279160"/>
              <a:ext cx="2539782" cy="1346327"/>
            </a:xfrm>
            <a:prstGeom prst="triangle">
              <a:avLst/>
            </a:prstGeom>
            <a:solidFill>
              <a:srgbClr val="D42F3F">
                <a:alpha val="62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5" name="MH_Other_2"/>
          <p:cNvSpPr/>
          <p:nvPr>
            <p:custDataLst>
              <p:tags r:id="rId1"/>
            </p:custDataLst>
          </p:nvPr>
        </p:nvSpPr>
        <p:spPr bwMode="auto">
          <a:xfrm>
            <a:off x="3415502" y="1768164"/>
            <a:ext cx="1367966" cy="4256676"/>
          </a:xfrm>
          <a:custGeom>
            <a:avLst/>
            <a:gdLst>
              <a:gd name="connsiteX0" fmla="*/ 0 w 1367966"/>
              <a:gd name="connsiteY0" fmla="*/ 0 h 5544824"/>
              <a:gd name="connsiteX1" fmla="*/ 1367966 w 1367966"/>
              <a:gd name="connsiteY1" fmla="*/ 151078 h 5544824"/>
              <a:gd name="connsiteX2" fmla="*/ 1367966 w 1367966"/>
              <a:gd name="connsiteY2" fmla="*/ 5495894 h 5544824"/>
              <a:gd name="connsiteX3" fmla="*/ 37914 w 1367966"/>
              <a:gd name="connsiteY3" fmla="*/ 5544824 h 5544824"/>
              <a:gd name="connsiteX0-1" fmla="*/ 0 w 1367966"/>
              <a:gd name="connsiteY0-2" fmla="*/ 0 h 5544824"/>
              <a:gd name="connsiteX1-3" fmla="*/ 1367966 w 1367966"/>
              <a:gd name="connsiteY1-4" fmla="*/ 151078 h 5544824"/>
              <a:gd name="connsiteX2-5" fmla="*/ 1358441 w 1367966"/>
              <a:gd name="connsiteY2-6" fmla="*/ 5476844 h 5544824"/>
              <a:gd name="connsiteX3-7" fmla="*/ 37914 w 1367966"/>
              <a:gd name="connsiteY3-8" fmla="*/ 5544824 h 5544824"/>
              <a:gd name="connsiteX4" fmla="*/ 0 w 1367966"/>
              <a:gd name="connsiteY4" fmla="*/ 0 h 5544824"/>
              <a:gd name="connsiteX0-9" fmla="*/ 0 w 1367966"/>
              <a:gd name="connsiteY0-10" fmla="*/ 0 h 5544824"/>
              <a:gd name="connsiteX1-11" fmla="*/ 1367966 w 1367966"/>
              <a:gd name="connsiteY1-12" fmla="*/ 151078 h 5544824"/>
              <a:gd name="connsiteX2-13" fmla="*/ 1367966 w 1367966"/>
              <a:gd name="connsiteY2-14" fmla="*/ 5476844 h 5544824"/>
              <a:gd name="connsiteX3-15" fmla="*/ 37914 w 1367966"/>
              <a:gd name="connsiteY3-16" fmla="*/ 5544824 h 5544824"/>
              <a:gd name="connsiteX4-17" fmla="*/ 0 w 1367966"/>
              <a:gd name="connsiteY4-18" fmla="*/ 0 h 5544824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1367966" h="5544824">
                <a:moveTo>
                  <a:pt x="0" y="0"/>
                </a:moveTo>
                <a:lnTo>
                  <a:pt x="1367966" y="151078"/>
                </a:lnTo>
                <a:lnTo>
                  <a:pt x="1367966" y="5476844"/>
                </a:lnTo>
                <a:lnTo>
                  <a:pt x="37914" y="5544824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16" name="MH_Other_4"/>
          <p:cNvSpPr/>
          <p:nvPr>
            <p:custDataLst>
              <p:tags r:id="rId2"/>
            </p:custDataLst>
          </p:nvPr>
        </p:nvSpPr>
        <p:spPr bwMode="auto">
          <a:xfrm>
            <a:off x="3453789" y="3835768"/>
            <a:ext cx="698500" cy="225426"/>
          </a:xfrm>
          <a:custGeom>
            <a:avLst/>
            <a:gdLst>
              <a:gd name="connsiteX0" fmla="*/ 0 w 698500"/>
              <a:gd name="connsiteY0" fmla="*/ 0 h 187325"/>
              <a:gd name="connsiteX1" fmla="*/ 698500 w 698500"/>
              <a:gd name="connsiteY1" fmla="*/ 92075 h 187325"/>
              <a:gd name="connsiteX2" fmla="*/ 0 w 698500"/>
              <a:gd name="connsiteY2" fmla="*/ 187325 h 187325"/>
              <a:gd name="connsiteX3" fmla="*/ 0 w 698500"/>
              <a:gd name="connsiteY3" fmla="*/ 0 h 187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500" h="187325">
                <a:moveTo>
                  <a:pt x="0" y="0"/>
                </a:moveTo>
                <a:lnTo>
                  <a:pt x="698500" y="92075"/>
                </a:lnTo>
                <a:lnTo>
                  <a:pt x="0" y="187325"/>
                </a:lnTo>
                <a:cubicBezTo>
                  <a:pt x="1058" y="123825"/>
                  <a:pt x="2117" y="60325"/>
                  <a:pt x="0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tx1">
                  <a:lumMod val="50000"/>
                  <a:lumOff val="50000"/>
                </a:schemeClr>
              </a:gs>
              <a:gs pos="100000">
                <a:srgbClr val="D9D9D9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17" name="MH_Other_5"/>
          <p:cNvSpPr/>
          <p:nvPr>
            <p:custDataLst>
              <p:tags r:id="rId3"/>
            </p:custDataLst>
          </p:nvPr>
        </p:nvSpPr>
        <p:spPr bwMode="auto">
          <a:xfrm>
            <a:off x="1606725" y="1567562"/>
            <a:ext cx="2561391" cy="2369806"/>
          </a:xfrm>
          <a:custGeom>
            <a:avLst/>
            <a:gdLst>
              <a:gd name="connsiteX0" fmla="*/ 0 w 2561391"/>
              <a:gd name="connsiteY0" fmla="*/ 0 h 2369806"/>
              <a:gd name="connsiteX1" fmla="*/ 2561391 w 2561391"/>
              <a:gd name="connsiteY1" fmla="*/ 282879 h 2369806"/>
              <a:gd name="connsiteX2" fmla="*/ 2543647 w 2561391"/>
              <a:gd name="connsiteY2" fmla="*/ 2369806 h 2369806"/>
              <a:gd name="connsiteX3" fmla="*/ 6834 w 2561391"/>
              <a:gd name="connsiteY3" fmla="*/ 2046376 h 2369806"/>
              <a:gd name="connsiteX0-1" fmla="*/ 0 w 2561391"/>
              <a:gd name="connsiteY0-2" fmla="*/ 0 h 2369806"/>
              <a:gd name="connsiteX1-3" fmla="*/ 2561391 w 2561391"/>
              <a:gd name="connsiteY1-4" fmla="*/ 282879 h 2369806"/>
              <a:gd name="connsiteX2-5" fmla="*/ 2543647 w 2561391"/>
              <a:gd name="connsiteY2-6" fmla="*/ 2369806 h 2369806"/>
              <a:gd name="connsiteX3-7" fmla="*/ 6834 w 2561391"/>
              <a:gd name="connsiteY3-8" fmla="*/ 2099716 h 2369806"/>
              <a:gd name="connsiteX4" fmla="*/ 0 w 2561391"/>
              <a:gd name="connsiteY4" fmla="*/ 0 h 2369806"/>
              <a:gd name="connsiteX0-9" fmla="*/ 0 w 2561391"/>
              <a:gd name="connsiteY0-10" fmla="*/ 0 h 2369806"/>
              <a:gd name="connsiteX1-11" fmla="*/ 2561391 w 2561391"/>
              <a:gd name="connsiteY1-12" fmla="*/ 282879 h 2369806"/>
              <a:gd name="connsiteX2-13" fmla="*/ 2543647 w 2561391"/>
              <a:gd name="connsiteY2-14" fmla="*/ 2369806 h 2369806"/>
              <a:gd name="connsiteX3-15" fmla="*/ 6834 w 2561391"/>
              <a:gd name="connsiteY3-16" fmla="*/ 2130196 h 2369806"/>
              <a:gd name="connsiteX4-17" fmla="*/ 0 w 2561391"/>
              <a:gd name="connsiteY4-18" fmla="*/ 0 h 2369806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17" y="connsiteY4-18"/>
              </a:cxn>
            </a:cxnLst>
            <a:rect l="l" t="t" r="r" b="b"/>
            <a:pathLst>
              <a:path w="2561391" h="2369806">
                <a:moveTo>
                  <a:pt x="0" y="0"/>
                </a:moveTo>
                <a:lnTo>
                  <a:pt x="2561391" y="282879"/>
                </a:lnTo>
                <a:lnTo>
                  <a:pt x="2543647" y="2369806"/>
                </a:lnTo>
                <a:lnTo>
                  <a:pt x="6834" y="2130196"/>
                </a:lnTo>
                <a:cubicBezTo>
                  <a:pt x="4556" y="1448071"/>
                  <a:pt x="2278" y="682125"/>
                  <a:pt x="0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D9D9D9"/>
              </a:solidFill>
              <a:effectLst/>
              <a:uLnTx/>
              <a:uFillTx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18" name="MH_Other_6"/>
          <p:cNvSpPr/>
          <p:nvPr>
            <p:custDataLst>
              <p:tags r:id="rId4"/>
            </p:custDataLst>
          </p:nvPr>
        </p:nvSpPr>
        <p:spPr bwMode="auto">
          <a:xfrm rot="460708" flipH="1">
            <a:off x="4112481" y="5580653"/>
            <a:ext cx="685409" cy="227281"/>
          </a:xfrm>
          <a:custGeom>
            <a:avLst/>
            <a:gdLst>
              <a:gd name="connsiteX0" fmla="*/ 0 w 698500"/>
              <a:gd name="connsiteY0" fmla="*/ 0 h 187325"/>
              <a:gd name="connsiteX1" fmla="*/ 698500 w 698500"/>
              <a:gd name="connsiteY1" fmla="*/ 92075 h 187325"/>
              <a:gd name="connsiteX2" fmla="*/ 0 w 698500"/>
              <a:gd name="connsiteY2" fmla="*/ 187325 h 187325"/>
              <a:gd name="connsiteX3" fmla="*/ 0 w 698500"/>
              <a:gd name="connsiteY3" fmla="*/ 0 h 187325"/>
              <a:gd name="connsiteX0-1" fmla="*/ 9471 w 698500"/>
              <a:gd name="connsiteY0-2" fmla="*/ 0 h 184307"/>
              <a:gd name="connsiteX1-3" fmla="*/ 698500 w 698500"/>
              <a:gd name="connsiteY1-4" fmla="*/ 89057 h 184307"/>
              <a:gd name="connsiteX2-5" fmla="*/ 0 w 698500"/>
              <a:gd name="connsiteY2-6" fmla="*/ 184307 h 184307"/>
              <a:gd name="connsiteX3-7" fmla="*/ 9471 w 698500"/>
              <a:gd name="connsiteY3-8" fmla="*/ 0 h 184307"/>
              <a:gd name="connsiteX0-9" fmla="*/ 22714 w 711743"/>
              <a:gd name="connsiteY0-10" fmla="*/ 0 h 188867"/>
              <a:gd name="connsiteX1-11" fmla="*/ 711743 w 711743"/>
              <a:gd name="connsiteY1-12" fmla="*/ 89057 h 188867"/>
              <a:gd name="connsiteX2-13" fmla="*/ 0 w 711743"/>
              <a:gd name="connsiteY2-14" fmla="*/ 188867 h 188867"/>
              <a:gd name="connsiteX3-15" fmla="*/ 22714 w 711743"/>
              <a:gd name="connsiteY3-16" fmla="*/ 0 h 188867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</a:cxnLst>
            <a:rect l="l" t="t" r="r" b="b"/>
            <a:pathLst>
              <a:path w="711743" h="188867">
                <a:moveTo>
                  <a:pt x="22714" y="0"/>
                </a:moveTo>
                <a:lnTo>
                  <a:pt x="711743" y="89057"/>
                </a:lnTo>
                <a:lnTo>
                  <a:pt x="0" y="188867"/>
                </a:lnTo>
                <a:cubicBezTo>
                  <a:pt x="1058" y="125367"/>
                  <a:pt x="24831" y="60325"/>
                  <a:pt x="22714" y="0"/>
                </a:cubicBezTo>
                <a:close/>
              </a:path>
            </a:pathLst>
          </a:custGeom>
          <a:gradFill flip="none" rotWithShape="1">
            <a:gsLst>
              <a:gs pos="10000">
                <a:schemeClr val="tx1">
                  <a:lumMod val="50000"/>
                  <a:lumOff val="50000"/>
                </a:schemeClr>
              </a:gs>
              <a:gs pos="100000">
                <a:srgbClr val="D9D9D9">
                  <a:alpha val="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19" name="MH_Other_7"/>
          <p:cNvSpPr/>
          <p:nvPr>
            <p:custDataLst>
              <p:tags r:id="rId5"/>
            </p:custDataLst>
          </p:nvPr>
        </p:nvSpPr>
        <p:spPr bwMode="auto">
          <a:xfrm>
            <a:off x="4128195" y="3394443"/>
            <a:ext cx="2535519" cy="2247900"/>
          </a:xfrm>
          <a:custGeom>
            <a:avLst/>
            <a:gdLst>
              <a:gd name="connsiteX0" fmla="*/ 2657475 w 2667000"/>
              <a:gd name="connsiteY0" fmla="*/ 19050 h 2247900"/>
              <a:gd name="connsiteX1" fmla="*/ 2667000 w 2667000"/>
              <a:gd name="connsiteY1" fmla="*/ 2247900 h 2247900"/>
              <a:gd name="connsiteX2" fmla="*/ 0 w 2667000"/>
              <a:gd name="connsiteY2" fmla="*/ 2238375 h 2247900"/>
              <a:gd name="connsiteX3" fmla="*/ 57150 w 2667000"/>
              <a:gd name="connsiteY3" fmla="*/ 0 h 2247900"/>
              <a:gd name="connsiteX4" fmla="*/ 2657475 w 2667000"/>
              <a:gd name="connsiteY4" fmla="*/ 19050 h 2247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67000" h="2247900">
                <a:moveTo>
                  <a:pt x="2657475" y="19050"/>
                </a:moveTo>
                <a:lnTo>
                  <a:pt x="2667000" y="2247900"/>
                </a:lnTo>
                <a:lnTo>
                  <a:pt x="0" y="2238375"/>
                </a:lnTo>
                <a:lnTo>
                  <a:pt x="57150" y="0"/>
                </a:lnTo>
                <a:lnTo>
                  <a:pt x="2657475" y="1905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  <a:effectLst/>
        </p:spPr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ea typeface="方正黑体简体" panose="02010601030101010101" pitchFamily="2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684956" y="1895916"/>
            <a:ext cx="5087819" cy="1080750"/>
            <a:chOff x="874713" y="3325188"/>
            <a:chExt cx="5087819" cy="1080750"/>
          </a:xfrm>
        </p:grpSpPr>
        <p:sp>
          <p:nvSpPr>
            <p:cNvPr id="21" name="矩形 20"/>
            <p:cNvSpPr/>
            <p:nvPr/>
          </p:nvSpPr>
          <p:spPr>
            <a:xfrm>
              <a:off x="874713" y="3800644"/>
              <a:ext cx="5087819" cy="6052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>
                <a:lnSpc>
                  <a:spcPts val="2000"/>
                </a:lnSpc>
                <a:buNone/>
                <a:defRPr/>
              </a:pPr>
              <a:r>
                <a:rPr lang="zh-CN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a typeface="+mn-lt"/>
                  <a:sym typeface="FZHei-B01S" panose="02010601030101010101" pitchFamily="2" charset="-122"/>
                </a:rPr>
                <a:t>请在此处添加具体内容，文字尽量言简意赅，简单说明即可，不必过于繁琐，注意板面美观度。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874713" y="3325188"/>
              <a:ext cx="2241974" cy="535531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ju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400" b="1" dirty="0">
                  <a:solidFill>
                    <a:prstClr val="black">
                      <a:lumMod val="65000"/>
                      <a:lumOff val="35000"/>
                    </a:prstClr>
                  </a:solidFill>
                  <a:ea typeface="方正黑体简体" panose="02010601030101010101" pitchFamily="2" charset="-122"/>
                </a:rPr>
                <a:t>添加标题</a:t>
              </a:r>
              <a:endPara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方正黑体简体" panose="02010601030101010101" pitchFamily="2" charset="-122"/>
              </a:endParaRPr>
            </a:p>
          </p:txBody>
        </p:sp>
      </p:grpSp>
      <p:sp>
        <p:nvSpPr>
          <p:cNvPr id="23" name="椭圆 22"/>
          <p:cNvSpPr/>
          <p:nvPr/>
        </p:nvSpPr>
        <p:spPr>
          <a:xfrm>
            <a:off x="7333923" y="3729590"/>
            <a:ext cx="663207" cy="66320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24" name="椭圆 23"/>
          <p:cNvSpPr/>
          <p:nvPr/>
        </p:nvSpPr>
        <p:spPr>
          <a:xfrm>
            <a:off x="8579086" y="3729590"/>
            <a:ext cx="663207" cy="66320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9824248" y="3729590"/>
            <a:ext cx="663207" cy="663207"/>
          </a:xfrm>
          <a:prstGeom prst="ellipse">
            <a:avLst/>
          </a:prstGeom>
          <a:noFill/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7013370" y="4518393"/>
            <a:ext cx="130431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</a:rPr>
              <a:t>添加标题</a:t>
            </a:r>
          </a:p>
        </p:txBody>
      </p:sp>
      <p:sp>
        <p:nvSpPr>
          <p:cNvPr id="27" name="矩形 26"/>
          <p:cNvSpPr/>
          <p:nvPr/>
        </p:nvSpPr>
        <p:spPr>
          <a:xfrm>
            <a:off x="8258533" y="4518393"/>
            <a:ext cx="130431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</a:rPr>
              <a:t>添加标题</a:t>
            </a:r>
          </a:p>
        </p:txBody>
      </p:sp>
      <p:sp>
        <p:nvSpPr>
          <p:cNvPr id="28" name="矩形 27"/>
          <p:cNvSpPr/>
          <p:nvPr/>
        </p:nvSpPr>
        <p:spPr>
          <a:xfrm>
            <a:off x="9503695" y="4518393"/>
            <a:ext cx="1304312" cy="387798"/>
          </a:xfrm>
          <a:prstGeom prst="rect">
            <a:avLst/>
          </a:prstGeom>
        </p:spPr>
        <p:txBody>
          <a:bodyPr wrap="square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ea typeface="方正黑体简体" panose="02010601030101010101" pitchFamily="2" charset="-122"/>
                <a:cs typeface="+mn-cs"/>
              </a:rPr>
              <a:t>添加标题</a:t>
            </a:r>
          </a:p>
        </p:txBody>
      </p:sp>
      <p:sp>
        <p:nvSpPr>
          <p:cNvPr id="29" name="椭圆 29"/>
          <p:cNvSpPr/>
          <p:nvPr/>
        </p:nvSpPr>
        <p:spPr>
          <a:xfrm>
            <a:off x="7448579" y="3898914"/>
            <a:ext cx="433896" cy="323894"/>
          </a:xfrm>
          <a:custGeom>
            <a:avLst/>
            <a:gdLst>
              <a:gd name="connsiteX0" fmla="*/ 254001 w 338138"/>
              <a:gd name="connsiteY0" fmla="*/ 63500 h 252413"/>
              <a:gd name="connsiteX1" fmla="*/ 126604 w 338138"/>
              <a:gd name="connsiteY1" fmla="*/ 84591 h 252413"/>
              <a:gd name="connsiteX2" fmla="*/ 126604 w 338138"/>
              <a:gd name="connsiteY2" fmla="*/ 170274 h 252413"/>
              <a:gd name="connsiteX3" fmla="*/ 115987 w 338138"/>
              <a:gd name="connsiteY3" fmla="*/ 168956 h 252413"/>
              <a:gd name="connsiteX4" fmla="*/ 84138 w 338138"/>
              <a:gd name="connsiteY4" fmla="*/ 190047 h 252413"/>
              <a:gd name="connsiteX5" fmla="*/ 115987 w 338138"/>
              <a:gd name="connsiteY5" fmla="*/ 211138 h 252413"/>
              <a:gd name="connsiteX6" fmla="*/ 147837 w 338138"/>
              <a:gd name="connsiteY6" fmla="*/ 190047 h 252413"/>
              <a:gd name="connsiteX7" fmla="*/ 147837 w 338138"/>
              <a:gd name="connsiteY7" fmla="*/ 122819 h 252413"/>
              <a:gd name="connsiteX8" fmla="*/ 232768 w 338138"/>
              <a:gd name="connsiteY8" fmla="*/ 109637 h 252413"/>
              <a:gd name="connsiteX9" fmla="*/ 232768 w 338138"/>
              <a:gd name="connsiteY9" fmla="*/ 149183 h 252413"/>
              <a:gd name="connsiteX10" fmla="*/ 222152 w 338138"/>
              <a:gd name="connsiteY10" fmla="*/ 147865 h 252413"/>
              <a:gd name="connsiteX11" fmla="*/ 190303 w 338138"/>
              <a:gd name="connsiteY11" fmla="*/ 168956 h 252413"/>
              <a:gd name="connsiteX12" fmla="*/ 222152 w 338138"/>
              <a:gd name="connsiteY12" fmla="*/ 190047 h 252413"/>
              <a:gd name="connsiteX13" fmla="*/ 254001 w 338138"/>
              <a:gd name="connsiteY13" fmla="*/ 168956 h 252413"/>
              <a:gd name="connsiteX14" fmla="*/ 211336 w 338138"/>
              <a:gd name="connsiteY14" fmla="*/ 0 h 252413"/>
              <a:gd name="connsiteX15" fmla="*/ 295871 w 338138"/>
              <a:gd name="connsiteY15" fmla="*/ 84138 h 252413"/>
              <a:gd name="connsiteX16" fmla="*/ 294550 w 338138"/>
              <a:gd name="connsiteY16" fmla="*/ 94655 h 252413"/>
              <a:gd name="connsiteX17" fmla="*/ 338138 w 338138"/>
              <a:gd name="connsiteY17" fmla="*/ 168275 h 252413"/>
              <a:gd name="connsiteX18" fmla="*/ 253604 w 338138"/>
              <a:gd name="connsiteY18" fmla="*/ 252413 h 252413"/>
              <a:gd name="connsiteX19" fmla="*/ 73968 w 338138"/>
              <a:gd name="connsiteY19" fmla="*/ 252413 h 252413"/>
              <a:gd name="connsiteX20" fmla="*/ 0 w 338138"/>
              <a:gd name="connsiteY20" fmla="*/ 178793 h 252413"/>
              <a:gd name="connsiteX21" fmla="*/ 52834 w 338138"/>
              <a:gd name="connsiteY21" fmla="*/ 109116 h 252413"/>
              <a:gd name="connsiteX22" fmla="*/ 52834 w 338138"/>
              <a:gd name="connsiteY22" fmla="*/ 105172 h 252413"/>
              <a:gd name="connsiteX23" fmla="*/ 126802 w 338138"/>
              <a:gd name="connsiteY23" fmla="*/ 31552 h 252413"/>
              <a:gd name="connsiteX24" fmla="*/ 143973 w 338138"/>
              <a:gd name="connsiteY24" fmla="*/ 34181 h 252413"/>
              <a:gd name="connsiteX25" fmla="*/ 211336 w 338138"/>
              <a:gd name="connsiteY25" fmla="*/ 0 h 2524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338138" h="252413">
                <a:moveTo>
                  <a:pt x="254001" y="63500"/>
                </a:moveTo>
                <a:cubicBezTo>
                  <a:pt x="254001" y="63500"/>
                  <a:pt x="254001" y="63500"/>
                  <a:pt x="126604" y="84591"/>
                </a:cubicBezTo>
                <a:cubicBezTo>
                  <a:pt x="126604" y="84591"/>
                  <a:pt x="126604" y="84591"/>
                  <a:pt x="126604" y="170274"/>
                </a:cubicBezTo>
                <a:cubicBezTo>
                  <a:pt x="122623" y="168956"/>
                  <a:pt x="119969" y="168956"/>
                  <a:pt x="115987" y="168956"/>
                </a:cubicBezTo>
                <a:cubicBezTo>
                  <a:pt x="98736" y="168956"/>
                  <a:pt x="84138" y="178183"/>
                  <a:pt x="84138" y="190047"/>
                </a:cubicBezTo>
                <a:cubicBezTo>
                  <a:pt x="84138" y="201911"/>
                  <a:pt x="98736" y="211138"/>
                  <a:pt x="115987" y="211138"/>
                </a:cubicBezTo>
                <a:cubicBezTo>
                  <a:pt x="133239" y="211138"/>
                  <a:pt x="147837" y="201911"/>
                  <a:pt x="147837" y="190047"/>
                </a:cubicBezTo>
                <a:cubicBezTo>
                  <a:pt x="147837" y="190047"/>
                  <a:pt x="147837" y="190047"/>
                  <a:pt x="147837" y="122819"/>
                </a:cubicBezTo>
                <a:cubicBezTo>
                  <a:pt x="147837" y="122819"/>
                  <a:pt x="147837" y="122819"/>
                  <a:pt x="232768" y="109637"/>
                </a:cubicBezTo>
                <a:cubicBezTo>
                  <a:pt x="232768" y="109637"/>
                  <a:pt x="232768" y="109637"/>
                  <a:pt x="232768" y="149183"/>
                </a:cubicBezTo>
                <a:cubicBezTo>
                  <a:pt x="228787" y="147865"/>
                  <a:pt x="226133" y="147865"/>
                  <a:pt x="222152" y="147865"/>
                </a:cubicBezTo>
                <a:cubicBezTo>
                  <a:pt x="204900" y="147865"/>
                  <a:pt x="190303" y="157092"/>
                  <a:pt x="190303" y="168956"/>
                </a:cubicBezTo>
                <a:cubicBezTo>
                  <a:pt x="190303" y="180820"/>
                  <a:pt x="204900" y="190047"/>
                  <a:pt x="222152" y="190047"/>
                </a:cubicBezTo>
                <a:cubicBezTo>
                  <a:pt x="239404" y="190047"/>
                  <a:pt x="254001" y="180820"/>
                  <a:pt x="254001" y="168956"/>
                </a:cubicBezTo>
                <a:close/>
                <a:moveTo>
                  <a:pt x="211336" y="0"/>
                </a:moveTo>
                <a:cubicBezTo>
                  <a:pt x="257566" y="0"/>
                  <a:pt x="295871" y="38125"/>
                  <a:pt x="295871" y="84138"/>
                </a:cubicBezTo>
                <a:cubicBezTo>
                  <a:pt x="295871" y="88082"/>
                  <a:pt x="295871" y="92026"/>
                  <a:pt x="294550" y="94655"/>
                </a:cubicBezTo>
                <a:cubicBezTo>
                  <a:pt x="320967" y="109116"/>
                  <a:pt x="338138" y="136724"/>
                  <a:pt x="338138" y="168275"/>
                </a:cubicBezTo>
                <a:cubicBezTo>
                  <a:pt x="338138" y="214288"/>
                  <a:pt x="299833" y="252413"/>
                  <a:pt x="253604" y="252413"/>
                </a:cubicBezTo>
                <a:cubicBezTo>
                  <a:pt x="253604" y="252413"/>
                  <a:pt x="253604" y="252413"/>
                  <a:pt x="73968" y="252413"/>
                </a:cubicBezTo>
                <a:cubicBezTo>
                  <a:pt x="33021" y="252413"/>
                  <a:pt x="0" y="219547"/>
                  <a:pt x="0" y="178793"/>
                </a:cubicBezTo>
                <a:cubicBezTo>
                  <a:pt x="0" y="145926"/>
                  <a:pt x="22454" y="117004"/>
                  <a:pt x="52834" y="109116"/>
                </a:cubicBezTo>
                <a:cubicBezTo>
                  <a:pt x="52834" y="107801"/>
                  <a:pt x="52834" y="106487"/>
                  <a:pt x="52834" y="105172"/>
                </a:cubicBezTo>
                <a:cubicBezTo>
                  <a:pt x="52834" y="64418"/>
                  <a:pt x="85855" y="31552"/>
                  <a:pt x="126802" y="31552"/>
                </a:cubicBezTo>
                <a:cubicBezTo>
                  <a:pt x="133406" y="31552"/>
                  <a:pt x="138690" y="32866"/>
                  <a:pt x="143973" y="34181"/>
                </a:cubicBezTo>
                <a:cubicBezTo>
                  <a:pt x="159823" y="13146"/>
                  <a:pt x="183599" y="0"/>
                  <a:pt x="211336" y="0"/>
                </a:cubicBezTo>
                <a:close/>
              </a:path>
            </a:pathLst>
          </a:custGeom>
          <a:solidFill>
            <a:srgbClr val="C12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0" name="椭圆 30"/>
          <p:cNvSpPr/>
          <p:nvPr/>
        </p:nvSpPr>
        <p:spPr>
          <a:xfrm>
            <a:off x="8693742" y="3844932"/>
            <a:ext cx="433896" cy="431858"/>
          </a:xfrm>
          <a:custGeom>
            <a:avLst/>
            <a:gdLst>
              <a:gd name="connsiteX0" fmla="*/ 169862 w 338138"/>
              <a:gd name="connsiteY0" fmla="*/ 136525 h 336550"/>
              <a:gd name="connsiteX1" fmla="*/ 138112 w 338138"/>
              <a:gd name="connsiteY1" fmla="*/ 168275 h 336550"/>
              <a:gd name="connsiteX2" fmla="*/ 169862 w 338138"/>
              <a:gd name="connsiteY2" fmla="*/ 200025 h 336550"/>
              <a:gd name="connsiteX3" fmla="*/ 201612 w 338138"/>
              <a:gd name="connsiteY3" fmla="*/ 168275 h 336550"/>
              <a:gd name="connsiteX4" fmla="*/ 169862 w 338138"/>
              <a:gd name="connsiteY4" fmla="*/ 136525 h 336550"/>
              <a:gd name="connsiteX5" fmla="*/ 169069 w 338138"/>
              <a:gd name="connsiteY5" fmla="*/ 117475 h 336550"/>
              <a:gd name="connsiteX6" fmla="*/ 220663 w 338138"/>
              <a:gd name="connsiteY6" fmla="*/ 169069 h 336550"/>
              <a:gd name="connsiteX7" fmla="*/ 169069 w 338138"/>
              <a:gd name="connsiteY7" fmla="*/ 220663 h 336550"/>
              <a:gd name="connsiteX8" fmla="*/ 117475 w 338138"/>
              <a:gd name="connsiteY8" fmla="*/ 169069 h 336550"/>
              <a:gd name="connsiteX9" fmla="*/ 169069 w 338138"/>
              <a:gd name="connsiteY9" fmla="*/ 117475 h 336550"/>
              <a:gd name="connsiteX10" fmla="*/ 169069 w 338138"/>
              <a:gd name="connsiteY10" fmla="*/ 100013 h 336550"/>
              <a:gd name="connsiteX11" fmla="*/ 100012 w 338138"/>
              <a:gd name="connsiteY11" fmla="*/ 168276 h 336550"/>
              <a:gd name="connsiteX12" fmla="*/ 169069 w 338138"/>
              <a:gd name="connsiteY12" fmla="*/ 236539 h 336550"/>
              <a:gd name="connsiteX13" fmla="*/ 238126 w 338138"/>
              <a:gd name="connsiteY13" fmla="*/ 168276 h 336550"/>
              <a:gd name="connsiteX14" fmla="*/ 169069 w 338138"/>
              <a:gd name="connsiteY14" fmla="*/ 100013 h 336550"/>
              <a:gd name="connsiteX15" fmla="*/ 169845 w 338138"/>
              <a:gd name="connsiteY15" fmla="*/ 57150 h 336550"/>
              <a:gd name="connsiteX16" fmla="*/ 57150 w 338138"/>
              <a:gd name="connsiteY16" fmla="*/ 168363 h 336550"/>
              <a:gd name="connsiteX17" fmla="*/ 65105 w 338138"/>
              <a:gd name="connsiteY17" fmla="*/ 176213 h 336550"/>
              <a:gd name="connsiteX18" fmla="*/ 73060 w 338138"/>
              <a:gd name="connsiteY18" fmla="*/ 168363 h 336550"/>
              <a:gd name="connsiteX19" fmla="*/ 169845 w 338138"/>
              <a:gd name="connsiteY19" fmla="*/ 72851 h 336550"/>
              <a:gd name="connsiteX20" fmla="*/ 177800 w 338138"/>
              <a:gd name="connsiteY20" fmla="*/ 65000 h 336550"/>
              <a:gd name="connsiteX21" fmla="*/ 169845 w 338138"/>
              <a:gd name="connsiteY21" fmla="*/ 57150 h 336550"/>
              <a:gd name="connsiteX22" fmla="*/ 169849 w 338138"/>
              <a:gd name="connsiteY22" fmla="*/ 25400 h 336550"/>
              <a:gd name="connsiteX23" fmla="*/ 25400 w 338138"/>
              <a:gd name="connsiteY23" fmla="*/ 168345 h 336550"/>
              <a:gd name="connsiteX24" fmla="*/ 33352 w 338138"/>
              <a:gd name="connsiteY24" fmla="*/ 176213 h 336550"/>
              <a:gd name="connsiteX25" fmla="*/ 41303 w 338138"/>
              <a:gd name="connsiteY25" fmla="*/ 168345 h 336550"/>
              <a:gd name="connsiteX26" fmla="*/ 169849 w 338138"/>
              <a:gd name="connsiteY26" fmla="*/ 41137 h 336550"/>
              <a:gd name="connsiteX27" fmla="*/ 177800 w 338138"/>
              <a:gd name="connsiteY27" fmla="*/ 33269 h 336550"/>
              <a:gd name="connsiteX28" fmla="*/ 169849 w 338138"/>
              <a:gd name="connsiteY28" fmla="*/ 25400 h 336550"/>
              <a:gd name="connsiteX29" fmla="*/ 169069 w 338138"/>
              <a:gd name="connsiteY29" fmla="*/ 0 h 336550"/>
              <a:gd name="connsiteX30" fmla="*/ 338138 w 338138"/>
              <a:gd name="connsiteY30" fmla="*/ 168275 h 336550"/>
              <a:gd name="connsiteX31" fmla="*/ 169069 w 338138"/>
              <a:gd name="connsiteY31" fmla="*/ 336550 h 336550"/>
              <a:gd name="connsiteX32" fmla="*/ 0 w 338138"/>
              <a:gd name="connsiteY32" fmla="*/ 168275 h 336550"/>
              <a:gd name="connsiteX33" fmla="*/ 169069 w 338138"/>
              <a:gd name="connsiteY33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8138" h="336550">
                <a:moveTo>
                  <a:pt x="169862" y="136525"/>
                </a:moveTo>
                <a:cubicBezTo>
                  <a:pt x="152327" y="136525"/>
                  <a:pt x="138112" y="150740"/>
                  <a:pt x="138112" y="168275"/>
                </a:cubicBezTo>
                <a:cubicBezTo>
                  <a:pt x="138112" y="185810"/>
                  <a:pt x="152327" y="200025"/>
                  <a:pt x="169862" y="200025"/>
                </a:cubicBezTo>
                <a:cubicBezTo>
                  <a:pt x="187397" y="200025"/>
                  <a:pt x="201612" y="185810"/>
                  <a:pt x="201612" y="168275"/>
                </a:cubicBezTo>
                <a:cubicBezTo>
                  <a:pt x="201612" y="150740"/>
                  <a:pt x="187397" y="136525"/>
                  <a:pt x="169862" y="136525"/>
                </a:cubicBezTo>
                <a:close/>
                <a:moveTo>
                  <a:pt x="169069" y="117475"/>
                </a:moveTo>
                <a:cubicBezTo>
                  <a:pt x="197564" y="117475"/>
                  <a:pt x="220663" y="140574"/>
                  <a:pt x="220663" y="169069"/>
                </a:cubicBezTo>
                <a:cubicBezTo>
                  <a:pt x="220663" y="197564"/>
                  <a:pt x="197564" y="220663"/>
                  <a:pt x="169069" y="220663"/>
                </a:cubicBezTo>
                <a:cubicBezTo>
                  <a:pt x="140574" y="220663"/>
                  <a:pt x="117475" y="197564"/>
                  <a:pt x="117475" y="169069"/>
                </a:cubicBezTo>
                <a:cubicBezTo>
                  <a:pt x="117475" y="140574"/>
                  <a:pt x="140574" y="117475"/>
                  <a:pt x="169069" y="117475"/>
                </a:cubicBezTo>
                <a:close/>
                <a:moveTo>
                  <a:pt x="169069" y="100013"/>
                </a:moveTo>
                <a:cubicBezTo>
                  <a:pt x="130930" y="100013"/>
                  <a:pt x="100012" y="130575"/>
                  <a:pt x="100012" y="168276"/>
                </a:cubicBezTo>
                <a:cubicBezTo>
                  <a:pt x="100012" y="205977"/>
                  <a:pt x="130930" y="236539"/>
                  <a:pt x="169069" y="236539"/>
                </a:cubicBezTo>
                <a:cubicBezTo>
                  <a:pt x="207208" y="236539"/>
                  <a:pt x="238126" y="205977"/>
                  <a:pt x="238126" y="168276"/>
                </a:cubicBezTo>
                <a:cubicBezTo>
                  <a:pt x="238126" y="130575"/>
                  <a:pt x="207208" y="100013"/>
                  <a:pt x="169069" y="100013"/>
                </a:cubicBezTo>
                <a:close/>
                <a:moveTo>
                  <a:pt x="169845" y="57150"/>
                </a:moveTo>
                <a:cubicBezTo>
                  <a:pt x="107532" y="57150"/>
                  <a:pt x="57150" y="106869"/>
                  <a:pt x="57150" y="168363"/>
                </a:cubicBezTo>
                <a:cubicBezTo>
                  <a:pt x="57150" y="172288"/>
                  <a:pt x="61128" y="176213"/>
                  <a:pt x="65105" y="176213"/>
                </a:cubicBezTo>
                <a:cubicBezTo>
                  <a:pt x="69083" y="176213"/>
                  <a:pt x="73060" y="172288"/>
                  <a:pt x="73060" y="168363"/>
                </a:cubicBezTo>
                <a:cubicBezTo>
                  <a:pt x="73060" y="116027"/>
                  <a:pt x="116812" y="72851"/>
                  <a:pt x="169845" y="72851"/>
                </a:cubicBezTo>
                <a:cubicBezTo>
                  <a:pt x="173823" y="72851"/>
                  <a:pt x="177800" y="68925"/>
                  <a:pt x="177800" y="65000"/>
                </a:cubicBezTo>
                <a:cubicBezTo>
                  <a:pt x="177800" y="61075"/>
                  <a:pt x="173823" y="57150"/>
                  <a:pt x="169845" y="57150"/>
                </a:cubicBezTo>
                <a:close/>
                <a:moveTo>
                  <a:pt x="169849" y="25400"/>
                </a:moveTo>
                <a:cubicBezTo>
                  <a:pt x="90336" y="25400"/>
                  <a:pt x="25400" y="89659"/>
                  <a:pt x="25400" y="168345"/>
                </a:cubicBezTo>
                <a:cubicBezTo>
                  <a:pt x="25400" y="172279"/>
                  <a:pt x="29376" y="176213"/>
                  <a:pt x="33352" y="176213"/>
                </a:cubicBezTo>
                <a:cubicBezTo>
                  <a:pt x="37327" y="176213"/>
                  <a:pt x="41303" y="172279"/>
                  <a:pt x="41303" y="168345"/>
                </a:cubicBezTo>
                <a:cubicBezTo>
                  <a:pt x="41303" y="97528"/>
                  <a:pt x="98287" y="41137"/>
                  <a:pt x="169849" y="41137"/>
                </a:cubicBezTo>
                <a:cubicBezTo>
                  <a:pt x="173825" y="41137"/>
                  <a:pt x="177800" y="37203"/>
                  <a:pt x="177800" y="33269"/>
                </a:cubicBezTo>
                <a:cubicBezTo>
                  <a:pt x="177800" y="29334"/>
                  <a:pt x="173825" y="25400"/>
                  <a:pt x="169849" y="25400"/>
                </a:cubicBezTo>
                <a:close/>
                <a:moveTo>
                  <a:pt x="169069" y="0"/>
                </a:moveTo>
                <a:cubicBezTo>
                  <a:pt x="262443" y="0"/>
                  <a:pt x="338138" y="75339"/>
                  <a:pt x="338138" y="168275"/>
                </a:cubicBezTo>
                <a:cubicBezTo>
                  <a:pt x="338138" y="261211"/>
                  <a:pt x="262443" y="336550"/>
                  <a:pt x="169069" y="336550"/>
                </a:cubicBezTo>
                <a:cubicBezTo>
                  <a:pt x="75695" y="336550"/>
                  <a:pt x="0" y="261211"/>
                  <a:pt x="0" y="168275"/>
                </a:cubicBezTo>
                <a:cubicBezTo>
                  <a:pt x="0" y="75339"/>
                  <a:pt x="75695" y="0"/>
                  <a:pt x="169069" y="0"/>
                </a:cubicBezTo>
                <a:close/>
              </a:path>
            </a:pathLst>
          </a:custGeom>
          <a:solidFill>
            <a:srgbClr val="597A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</a:endParaRPr>
          </a:p>
        </p:txBody>
      </p:sp>
      <p:sp>
        <p:nvSpPr>
          <p:cNvPr id="31" name="椭圆 31"/>
          <p:cNvSpPr/>
          <p:nvPr/>
        </p:nvSpPr>
        <p:spPr>
          <a:xfrm>
            <a:off x="9983429" y="3889248"/>
            <a:ext cx="344846" cy="343226"/>
          </a:xfrm>
          <a:custGeom>
            <a:avLst/>
            <a:gdLst>
              <a:gd name="connsiteX0" fmla="*/ 284163 w 338138"/>
              <a:gd name="connsiteY0" fmla="*/ 0 h 336550"/>
              <a:gd name="connsiteX1" fmla="*/ 338138 w 338138"/>
              <a:gd name="connsiteY1" fmla="*/ 0 h 336550"/>
              <a:gd name="connsiteX2" fmla="*/ 338138 w 338138"/>
              <a:gd name="connsiteY2" fmla="*/ 336550 h 336550"/>
              <a:gd name="connsiteX3" fmla="*/ 263525 w 338138"/>
              <a:gd name="connsiteY3" fmla="*/ 336550 h 336550"/>
              <a:gd name="connsiteX4" fmla="*/ 263525 w 338138"/>
              <a:gd name="connsiteY4" fmla="*/ 168275 h 336550"/>
              <a:gd name="connsiteX5" fmla="*/ 284163 w 338138"/>
              <a:gd name="connsiteY5" fmla="*/ 168275 h 336550"/>
              <a:gd name="connsiteX6" fmla="*/ 194282 w 338138"/>
              <a:gd name="connsiteY6" fmla="*/ 0 h 336550"/>
              <a:gd name="connsiteX7" fmla="*/ 224819 w 338138"/>
              <a:gd name="connsiteY7" fmla="*/ 0 h 336550"/>
              <a:gd name="connsiteX8" fmla="*/ 224819 w 338138"/>
              <a:gd name="connsiteY8" fmla="*/ 168275 h 336550"/>
              <a:gd name="connsiteX9" fmla="*/ 246063 w 338138"/>
              <a:gd name="connsiteY9" fmla="*/ 168275 h 336550"/>
              <a:gd name="connsiteX10" fmla="*/ 246063 w 338138"/>
              <a:gd name="connsiteY10" fmla="*/ 336550 h 336550"/>
              <a:gd name="connsiteX11" fmla="*/ 173038 w 338138"/>
              <a:gd name="connsiteY11" fmla="*/ 336550 h 336550"/>
              <a:gd name="connsiteX12" fmla="*/ 173038 w 338138"/>
              <a:gd name="connsiteY12" fmla="*/ 335236 h 336550"/>
              <a:gd name="connsiteX13" fmla="*/ 173038 w 338138"/>
              <a:gd name="connsiteY13" fmla="*/ 168275 h 336550"/>
              <a:gd name="connsiteX14" fmla="*/ 194282 w 338138"/>
              <a:gd name="connsiteY14" fmla="*/ 168275 h 336550"/>
              <a:gd name="connsiteX15" fmla="*/ 194282 w 338138"/>
              <a:gd name="connsiteY15" fmla="*/ 0 h 336550"/>
              <a:gd name="connsiteX16" fmla="*/ 105305 w 338138"/>
              <a:gd name="connsiteY16" fmla="*/ 0 h 336550"/>
              <a:gd name="connsiteX17" fmla="*/ 134409 w 338138"/>
              <a:gd name="connsiteY17" fmla="*/ 0 h 336550"/>
              <a:gd name="connsiteX18" fmla="*/ 134409 w 338138"/>
              <a:gd name="connsiteY18" fmla="*/ 168275 h 336550"/>
              <a:gd name="connsiteX19" fmla="*/ 155576 w 338138"/>
              <a:gd name="connsiteY19" fmla="*/ 168275 h 336550"/>
              <a:gd name="connsiteX20" fmla="*/ 155576 w 338138"/>
              <a:gd name="connsiteY20" fmla="*/ 335236 h 336550"/>
              <a:gd name="connsiteX21" fmla="*/ 155576 w 338138"/>
              <a:gd name="connsiteY21" fmla="*/ 336550 h 336550"/>
              <a:gd name="connsiteX22" fmla="*/ 84138 w 338138"/>
              <a:gd name="connsiteY22" fmla="*/ 336550 h 336550"/>
              <a:gd name="connsiteX23" fmla="*/ 84138 w 338138"/>
              <a:gd name="connsiteY23" fmla="*/ 335236 h 336550"/>
              <a:gd name="connsiteX24" fmla="*/ 84138 w 338138"/>
              <a:gd name="connsiteY24" fmla="*/ 168275 h 336550"/>
              <a:gd name="connsiteX25" fmla="*/ 105305 w 338138"/>
              <a:gd name="connsiteY25" fmla="*/ 168275 h 336550"/>
              <a:gd name="connsiteX26" fmla="*/ 105305 w 338138"/>
              <a:gd name="connsiteY26" fmla="*/ 0 h 336550"/>
              <a:gd name="connsiteX27" fmla="*/ 0 w 338138"/>
              <a:gd name="connsiteY27" fmla="*/ 0 h 336550"/>
              <a:gd name="connsiteX28" fmla="*/ 46847 w 338138"/>
              <a:gd name="connsiteY28" fmla="*/ 0 h 336550"/>
              <a:gd name="connsiteX29" fmla="*/ 46847 w 338138"/>
              <a:gd name="connsiteY29" fmla="*/ 168275 h 336550"/>
              <a:gd name="connsiteX30" fmla="*/ 68263 w 338138"/>
              <a:gd name="connsiteY30" fmla="*/ 168275 h 336550"/>
              <a:gd name="connsiteX31" fmla="*/ 68263 w 338138"/>
              <a:gd name="connsiteY31" fmla="*/ 335236 h 336550"/>
              <a:gd name="connsiteX32" fmla="*/ 68263 w 338138"/>
              <a:gd name="connsiteY32" fmla="*/ 336550 h 336550"/>
              <a:gd name="connsiteX33" fmla="*/ 0 w 338138"/>
              <a:gd name="connsiteY33" fmla="*/ 33655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338138" h="336550">
                <a:moveTo>
                  <a:pt x="284163" y="0"/>
                </a:moveTo>
                <a:lnTo>
                  <a:pt x="338138" y="0"/>
                </a:lnTo>
                <a:lnTo>
                  <a:pt x="338138" y="336550"/>
                </a:lnTo>
                <a:lnTo>
                  <a:pt x="263525" y="336550"/>
                </a:lnTo>
                <a:lnTo>
                  <a:pt x="263525" y="168275"/>
                </a:lnTo>
                <a:lnTo>
                  <a:pt x="284163" y="168275"/>
                </a:lnTo>
                <a:close/>
                <a:moveTo>
                  <a:pt x="194282" y="0"/>
                </a:moveTo>
                <a:cubicBezTo>
                  <a:pt x="224819" y="0"/>
                  <a:pt x="224819" y="0"/>
                  <a:pt x="224819" y="0"/>
                </a:cubicBezTo>
                <a:cubicBezTo>
                  <a:pt x="224819" y="168275"/>
                  <a:pt x="224819" y="168275"/>
                  <a:pt x="224819" y="168275"/>
                </a:cubicBezTo>
                <a:lnTo>
                  <a:pt x="246063" y="168275"/>
                </a:lnTo>
                <a:cubicBezTo>
                  <a:pt x="246063" y="336550"/>
                  <a:pt x="246063" y="336550"/>
                  <a:pt x="246063" y="336550"/>
                </a:cubicBezTo>
                <a:cubicBezTo>
                  <a:pt x="173038" y="336550"/>
                  <a:pt x="173038" y="336550"/>
                  <a:pt x="173038" y="336550"/>
                </a:cubicBezTo>
                <a:cubicBezTo>
                  <a:pt x="173038" y="336550"/>
                  <a:pt x="173038" y="336550"/>
                  <a:pt x="173038" y="335236"/>
                </a:cubicBezTo>
                <a:cubicBezTo>
                  <a:pt x="173038" y="168275"/>
                  <a:pt x="173038" y="168275"/>
                  <a:pt x="173038" y="168275"/>
                </a:cubicBezTo>
                <a:cubicBezTo>
                  <a:pt x="194282" y="168275"/>
                  <a:pt x="194282" y="168275"/>
                  <a:pt x="194282" y="168275"/>
                </a:cubicBezTo>
                <a:cubicBezTo>
                  <a:pt x="194282" y="0"/>
                  <a:pt x="194282" y="0"/>
                  <a:pt x="194282" y="0"/>
                </a:cubicBezTo>
                <a:close/>
                <a:moveTo>
                  <a:pt x="105305" y="0"/>
                </a:moveTo>
                <a:cubicBezTo>
                  <a:pt x="134409" y="0"/>
                  <a:pt x="134409" y="0"/>
                  <a:pt x="134409" y="0"/>
                </a:cubicBezTo>
                <a:cubicBezTo>
                  <a:pt x="134409" y="168275"/>
                  <a:pt x="134409" y="168275"/>
                  <a:pt x="134409" y="168275"/>
                </a:cubicBezTo>
                <a:cubicBezTo>
                  <a:pt x="155576" y="168275"/>
                  <a:pt x="155576" y="168275"/>
                  <a:pt x="155576" y="168275"/>
                </a:cubicBezTo>
                <a:cubicBezTo>
                  <a:pt x="155576" y="335236"/>
                  <a:pt x="155576" y="335236"/>
                  <a:pt x="155576" y="335236"/>
                </a:cubicBezTo>
                <a:cubicBezTo>
                  <a:pt x="155576" y="336550"/>
                  <a:pt x="155576" y="336550"/>
                  <a:pt x="155576" y="336550"/>
                </a:cubicBezTo>
                <a:cubicBezTo>
                  <a:pt x="84138" y="336550"/>
                  <a:pt x="84138" y="336550"/>
                  <a:pt x="84138" y="336550"/>
                </a:cubicBezTo>
                <a:cubicBezTo>
                  <a:pt x="84138" y="336550"/>
                  <a:pt x="84138" y="336550"/>
                  <a:pt x="84138" y="335236"/>
                </a:cubicBezTo>
                <a:lnTo>
                  <a:pt x="84138" y="168275"/>
                </a:lnTo>
                <a:cubicBezTo>
                  <a:pt x="105305" y="168275"/>
                  <a:pt x="105305" y="168275"/>
                  <a:pt x="105305" y="168275"/>
                </a:cubicBezTo>
                <a:cubicBezTo>
                  <a:pt x="105305" y="0"/>
                  <a:pt x="105305" y="0"/>
                  <a:pt x="105305" y="0"/>
                </a:cubicBezTo>
                <a:close/>
                <a:moveTo>
                  <a:pt x="0" y="0"/>
                </a:moveTo>
                <a:cubicBezTo>
                  <a:pt x="46847" y="0"/>
                  <a:pt x="46847" y="0"/>
                  <a:pt x="46847" y="0"/>
                </a:cubicBezTo>
                <a:cubicBezTo>
                  <a:pt x="46847" y="168275"/>
                  <a:pt x="46847" y="168275"/>
                  <a:pt x="46847" y="168275"/>
                </a:cubicBezTo>
                <a:cubicBezTo>
                  <a:pt x="68263" y="168275"/>
                  <a:pt x="68263" y="168275"/>
                  <a:pt x="68263" y="168275"/>
                </a:cubicBezTo>
                <a:cubicBezTo>
                  <a:pt x="68263" y="335236"/>
                  <a:pt x="68263" y="335236"/>
                  <a:pt x="68263" y="335236"/>
                </a:cubicBezTo>
                <a:cubicBezTo>
                  <a:pt x="68263" y="336550"/>
                  <a:pt x="68263" y="336550"/>
                  <a:pt x="68263" y="336550"/>
                </a:cubicBezTo>
                <a:cubicBezTo>
                  <a:pt x="0" y="336550"/>
                  <a:pt x="0" y="336550"/>
                  <a:pt x="0" y="336550"/>
                </a:cubicBezTo>
                <a:close/>
              </a:path>
            </a:pathLst>
          </a:custGeom>
          <a:solidFill>
            <a:srgbClr val="C12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ea typeface="方正黑体简体" panose="02010601030101010101" pitchFamily="2" charset="-122"/>
              <a:cs typeface="+mn-cs"/>
            </a:endParaRPr>
          </a:p>
        </p:txBody>
      </p:sp>
      <p:pic>
        <p:nvPicPr>
          <p:cNvPr id="32" name="图片占位符 5"/>
          <p:cNvPicPr>
            <a:picLocks noGrp="1"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7859" y="1982599"/>
            <a:ext cx="2320966" cy="1549244"/>
          </a:xfrm>
          <a:custGeom>
            <a:avLst/>
            <a:gdLst>
              <a:gd name="connsiteX0" fmla="*/ 0 w 2320966"/>
              <a:gd name="connsiteY0" fmla="*/ 0 h 2112645"/>
              <a:gd name="connsiteX1" fmla="*/ 2320966 w 2320966"/>
              <a:gd name="connsiteY1" fmla="*/ 260985 h 2112645"/>
              <a:gd name="connsiteX2" fmla="*/ 2311608 w 2320966"/>
              <a:gd name="connsiteY2" fmla="*/ 2112645 h 2112645"/>
              <a:gd name="connsiteX3" fmla="*/ 16980 w 2320966"/>
              <a:gd name="connsiteY3" fmla="*/ 1884045 h 21126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20966" h="2112645">
                <a:moveTo>
                  <a:pt x="0" y="0"/>
                </a:moveTo>
                <a:lnTo>
                  <a:pt x="2320966" y="260985"/>
                </a:lnTo>
                <a:cubicBezTo>
                  <a:pt x="2317847" y="878205"/>
                  <a:pt x="2314728" y="1495425"/>
                  <a:pt x="2311608" y="2112645"/>
                </a:cubicBezTo>
                <a:lnTo>
                  <a:pt x="16980" y="1884045"/>
                </a:lnTo>
                <a:close/>
              </a:path>
            </a:pathLst>
          </a:custGeom>
        </p:spPr>
      </p:pic>
      <p:pic>
        <p:nvPicPr>
          <p:cNvPr id="33" name="图片占位符 6"/>
          <p:cNvPicPr>
            <a:picLocks noGrp="1"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2939" y="3674131"/>
            <a:ext cx="2286000" cy="1698050"/>
          </a:xfrm>
          <a:custGeom>
            <a:avLst/>
            <a:gdLst>
              <a:gd name="connsiteX0" fmla="*/ 2286000 w 2286000"/>
              <a:gd name="connsiteY0" fmla="*/ 0 h 2047875"/>
              <a:gd name="connsiteX1" fmla="*/ 2276475 w 2286000"/>
              <a:gd name="connsiteY1" fmla="*/ 2047875 h 2047875"/>
              <a:gd name="connsiteX2" fmla="*/ 0 w 2286000"/>
              <a:gd name="connsiteY2" fmla="*/ 2038350 h 2047875"/>
              <a:gd name="connsiteX3" fmla="*/ 9525 w 2286000"/>
              <a:gd name="connsiteY3" fmla="*/ 9525 h 2047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86000" h="2047875">
                <a:moveTo>
                  <a:pt x="2286000" y="0"/>
                </a:moveTo>
                <a:lnTo>
                  <a:pt x="2276475" y="2047875"/>
                </a:lnTo>
                <a:lnTo>
                  <a:pt x="0" y="2038350"/>
                </a:lnTo>
                <a:lnTo>
                  <a:pt x="9525" y="9525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1856247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00" advClick="0" advTm="0">
        <p14:warp dir="in"/>
      </p:transition>
    </mc:Choice>
    <mc:Fallback xmlns="">
      <p:transition spd="slow" advClick="0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240"/>
                            </p:stCondLst>
                            <p:childTnLst>
                              <p:par>
                                <p:cTn id="18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2240"/>
                            </p:stCondLst>
                            <p:childTnLst>
                              <p:par>
                                <p:cTn id="54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74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5" grpId="0" bldLvl="0" animBg="1"/>
      <p:bldP spid="16" grpId="0" bldLvl="0" animBg="1"/>
      <p:bldP spid="17" grpId="0" bldLvl="0" animBg="1"/>
      <p:bldP spid="18" grpId="0" bldLvl="0" animBg="1"/>
      <p:bldP spid="19" grpId="0" bldLvl="0" animBg="1"/>
      <p:bldP spid="23" grpId="0" bldLvl="0" animBg="1"/>
      <p:bldP spid="24" grpId="0" bldLvl="0" animBg="1"/>
      <p:bldP spid="25" grpId="0" bldLvl="0" animBg="1"/>
      <p:bldP spid="26" grpId="0"/>
      <p:bldP spid="27" grpId="0"/>
      <p:bldP spid="28" grpId="0"/>
      <p:bldP spid="29" grpId="0" bldLvl="0" animBg="1"/>
      <p:bldP spid="30" grpId="0" bldLvl="0" animBg="1"/>
      <p:bldP spid="31" grpId="0" bldLvl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11111111111111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826"/>
  <p:tag name="MH_LIBRARY" val="GRAPHIC"/>
  <p:tag name="MH_TYPE" val="Other"/>
  <p:tag name="MH_ORDER" val="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826"/>
  <p:tag name="MH_LIBRARY" val="GRAPHIC"/>
  <p:tag name="MH_TYPE" val="Other"/>
  <p:tag name="MH_ORDER" val="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826"/>
  <p:tag name="MH_LIBRARY" val="GRAPHIC"/>
  <p:tag name="MH_TYPE" val="Other"/>
  <p:tag name="MH_ORDER" val="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826"/>
  <p:tag name="MH_LIBRARY" val="GRAPHIC"/>
  <p:tag name="MH_TYPE" val="Other"/>
  <p:tag name="MH_ORDER" val="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70710183826"/>
  <p:tag name="MH_LIBRARY" val="GRAPHIC"/>
  <p:tag name="MH_TYPE" val="Other"/>
  <p:tag name="MH_ORDER" val="7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284</TotalTime>
  <Words>2411</Words>
  <Application>Microsoft Office PowerPoint</Application>
  <PresentationFormat>宽屏</PresentationFormat>
  <Paragraphs>262</Paragraphs>
  <Slides>25</Slides>
  <Notes>25</Notes>
  <HiddenSlides>0</HiddenSlides>
  <MMClips>1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40" baseType="lpstr">
      <vt:lpstr>Bebas</vt:lpstr>
      <vt:lpstr>FZHei-B01S</vt:lpstr>
      <vt:lpstr>Lato Black</vt:lpstr>
      <vt:lpstr>Lato Light</vt:lpstr>
      <vt:lpstr>Lato Regular</vt:lpstr>
      <vt:lpstr>等线</vt:lpstr>
      <vt:lpstr>等线 Light</vt:lpstr>
      <vt:lpstr>方正黑体简体</vt:lpstr>
      <vt:lpstr>华文黑体</vt:lpstr>
      <vt:lpstr>宋体</vt:lpstr>
      <vt:lpstr>微软雅黑</vt:lpstr>
      <vt:lpstr>911 Porscha</vt:lpstr>
      <vt:lpstr>Antique Olive Compact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111111111111111</dc:title>
  <dc:creator>张 建春</dc:creator>
  <cp:lastModifiedBy>张 建春</cp:lastModifiedBy>
  <cp:revision>21</cp:revision>
  <dcterms:created xsi:type="dcterms:W3CDTF">2018-10-23T07:10:06Z</dcterms:created>
  <dcterms:modified xsi:type="dcterms:W3CDTF">2018-10-25T11:30:22Z</dcterms:modified>
</cp:coreProperties>
</file>